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</p:sldMasterIdLst>
  <p:notesMasterIdLst>
    <p:notesMasterId r:id="rId12"/>
  </p:notesMasterIdLst>
  <p:sldIdLst>
    <p:sldId id="271" r:id="rId3"/>
    <p:sldId id="320" r:id="rId4"/>
    <p:sldId id="333" r:id="rId5"/>
    <p:sldId id="332" r:id="rId6"/>
    <p:sldId id="334" r:id="rId7"/>
    <p:sldId id="335" r:id="rId8"/>
    <p:sldId id="336" r:id="rId9"/>
    <p:sldId id="329" r:id="rId10"/>
    <p:sldId id="29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3" pos="3681" userDrawn="1">
          <p15:clr>
            <a:srgbClr val="A4A3A4"/>
          </p15:clr>
        </p15:guide>
        <p15:guide id="4" orient="horz" pos="1139" userDrawn="1">
          <p15:clr>
            <a:srgbClr val="A4A3A4"/>
          </p15:clr>
        </p15:guide>
        <p15:guide id="5" pos="6720" userDrawn="1">
          <p15:clr>
            <a:srgbClr val="A4A3A4"/>
          </p15:clr>
        </p15:guide>
        <p15:guide id="6" pos="9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Maslin" initials="S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A4C"/>
    <a:srgbClr val="C1E6FB"/>
    <a:srgbClr val="272626"/>
    <a:srgbClr val="41AE62"/>
    <a:srgbClr val="C9D950"/>
    <a:srgbClr val="286AA6"/>
    <a:srgbClr val="C1E6C4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4360EB-D236-4A32-B79B-95AE008F46B3}" v="8" dt="2022-08-03T14:02:48.5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87" autoAdjust="0"/>
    <p:restoredTop sz="94700"/>
  </p:normalViewPr>
  <p:slideViewPr>
    <p:cSldViewPr snapToGrid="0" snapToObjects="1">
      <p:cViewPr>
        <p:scale>
          <a:sx n="149" d="100"/>
          <a:sy n="149" d="100"/>
        </p:scale>
        <p:origin x="2480" y="1376"/>
      </p:cViewPr>
      <p:guideLst>
        <p:guide orient="horz" pos="3589"/>
        <p:guide pos="3681"/>
        <p:guide orient="horz" pos="1139"/>
        <p:guide pos="6720"/>
        <p:guide pos="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slin" userId="982d4e009d589f26" providerId="LiveId" clId="{F94360EB-D236-4A32-B79B-95AE008F46B3}"/>
    <pc:docChg chg="modSld">
      <pc:chgData name="Sara Maslin" userId="982d4e009d589f26" providerId="LiveId" clId="{F94360EB-D236-4A32-B79B-95AE008F46B3}" dt="2022-08-03T14:05:13.138" v="9" actId="20577"/>
      <pc:docMkLst>
        <pc:docMk/>
      </pc:docMkLst>
      <pc:sldChg chg="modSp mod">
        <pc:chgData name="Sara Maslin" userId="982d4e009d589f26" providerId="LiveId" clId="{F94360EB-D236-4A32-B79B-95AE008F46B3}" dt="2022-08-03T14:05:13.138" v="9" actId="20577"/>
        <pc:sldMkLst>
          <pc:docMk/>
          <pc:sldMk cId="3979847158" sldId="320"/>
        </pc:sldMkLst>
        <pc:spChg chg="mod">
          <ac:chgData name="Sara Maslin" userId="982d4e009d589f26" providerId="LiveId" clId="{F94360EB-D236-4A32-B79B-95AE008F46B3}" dt="2022-08-03T14:05:13.138" v="9" actId="20577"/>
          <ac:spMkLst>
            <pc:docMk/>
            <pc:sldMk cId="3979847158" sldId="320"/>
            <ac:spMk id="4" creationId="{8AA338D1-DBB3-4040-9F91-52BB95455E89}"/>
          </ac:spMkLst>
        </pc:spChg>
      </pc:sldChg>
      <pc:sldChg chg="modSp">
        <pc:chgData name="Sara Maslin" userId="982d4e009d589f26" providerId="LiveId" clId="{F94360EB-D236-4A32-B79B-95AE008F46B3}" dt="2022-08-03T14:02:48.512" v="8" actId="20577"/>
        <pc:sldMkLst>
          <pc:docMk/>
          <pc:sldMk cId="3707870105" sldId="334"/>
        </pc:sldMkLst>
        <pc:spChg chg="mod">
          <ac:chgData name="Sara Maslin" userId="982d4e009d589f26" providerId="LiveId" clId="{F94360EB-D236-4A32-B79B-95AE008F46B3}" dt="2022-08-03T14:02:48.512" v="8" actId="20577"/>
          <ac:spMkLst>
            <pc:docMk/>
            <pc:sldMk cId="3707870105" sldId="334"/>
            <ac:spMk id="3" creationId="{4B2B33BE-2283-6D4D-916B-3756C3DFDD5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2010-AF25-F840-BDF7-BC32BC4F0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255D9-2355-E84F-918F-724867971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377BB-DB6A-1746-8F16-FAE6A8FB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A6DBF-0C03-4146-8A19-DD0F61B4C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F41F3-C34C-8C41-B8CA-12498A2F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4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9693B-B8BA-424E-A81C-5E7C11F61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7548B-6415-764B-AD33-847E6039C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FCD3B-FC2C-AA47-94D0-D0DA810086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D5D42-4C1E-DC45-975F-BF8692BD4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8A018-D59E-DF47-8B8D-767E1D26F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15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3F7A5-0818-D947-ACE6-17E35A9D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A680E-0920-4D45-95CD-8D47DADC5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79312-D6D8-A748-ABE3-78A50C15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0A246-CDFB-7D45-8284-18CE08467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937DC-B1C4-C448-90AB-4C1C5F07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35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ECB85-60FE-9A48-BD4C-6CEB43C79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6104C-0BA7-924D-B907-3CD3BB874E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4819F-BE57-854F-B326-6547ED6C2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C70B4-89A8-1241-92A0-D108E1473A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6C736-9CA0-E24C-9F77-4E85EC68A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19AAD0-BBA2-6544-BC3A-6AABA937E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36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9CB1-8EB5-1D4D-9956-E9817AD4A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22E562-4F68-124D-9968-57D2478C16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B5F9A-8BB4-E044-BBC3-21F430D74F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282EA1-233B-E944-9F12-0F99901F0C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C17059-F660-3D4B-BD30-0BE6742DA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945347-B571-9B43-8330-70D7E02A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BFCFF-2BA1-EC4F-B978-73D46ACA7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A32B94-D32D-1149-BC70-BE84D91E8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81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26265-1DEC-324D-BC94-C56931FDC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5842AD-22DB-FE44-972C-A34B8156A3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82D7B-11EA-B54E-AA52-483CCE501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C5CB7A-5972-2140-98C6-F142CEA17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365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0BE7CD-D272-8A4E-B5E8-E1B2EC400E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3754B6-59DC-5045-956A-F8D621A16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65885-EF1E-C84E-A81F-8F5501689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95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1AEE9-A977-FE48-BC98-092FCC2A4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BB594-8BCF-B841-AAAE-7BF70A522F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6D44E4-9338-2D4A-A163-86344D61D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CF8A44-BE59-154E-ACAA-344B7D1BEA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53A9F-2D74-4E45-89EE-EB5B3BBDF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CF4B03-781E-B045-BE20-3605785F6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8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67DF8-BFE4-5C41-B2E0-E9C1D0F32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BF6623-CF85-2842-8076-3D379DC6A8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5F7BF8-C236-3E4A-AE14-DF86B3D7E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34C6E9-209F-DF43-A904-4B79F014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872BF-36A9-9848-BB50-1D6A7B80F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47CFC1-EA45-2649-AB18-04D2E962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035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293EA-B212-9F48-907F-55BC650DC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A13789-8CCD-5B4E-98C9-1C5C1F97DD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52DB2-151D-CD46-A11C-00BB167177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CA43F-6896-934A-AA4B-8235B43D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B08E9-3271-7C44-8D09-A73CB830F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973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577099-2F52-A943-BD9A-4DF16ED5B2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5F95F3-D59B-7B4D-9EEE-E2AC803B57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C27FC-D57E-7746-97F4-CE72BFB336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45020-4C06-9E4A-9445-CA7DA3DD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02254-EB50-F14D-B733-A7972A5BF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40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6AEB98C-600A-CC47-8CBD-78EF157197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2286F15B-F3BA-A84F-BAAB-35198BFC4E6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87D84C-2476-5C4E-81DC-C21544399DF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29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9CEC2A78-E367-0A4C-A49E-E9C4668F004F}"/>
              </a:ext>
            </a:extLst>
          </p:cNvPr>
          <p:cNvSpPr txBox="1">
            <a:spLocks/>
          </p:cNvSpPr>
          <p:nvPr/>
        </p:nvSpPr>
        <p:spPr>
          <a:xfrm>
            <a:off x="8487784" y="60226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 </a:t>
            </a:r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Design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3E165BA-9E35-C041-B88E-6F0E2348C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9DA1A2E-2521-7F45-AC6D-3297CD5427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8BFE72AF-3A74-BC4D-9814-22C0E6935542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E4002CF-26B2-7C49-8E17-52202B65ABF1}"/>
              </a:ext>
            </a:extLst>
          </p:cNvPr>
          <p:cNvSpPr txBox="1">
            <a:spLocks/>
          </p:cNvSpPr>
          <p:nvPr/>
        </p:nvSpPr>
        <p:spPr>
          <a:xfrm>
            <a:off x="-2" y="534778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Evaluate Artwork - Sculpture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40DD18-4AAF-FA46-A0E5-0C19814F2A09}"/>
              </a:ext>
            </a:extLst>
          </p:cNvPr>
          <p:cNvSpPr/>
          <p:nvPr/>
        </p:nvSpPr>
        <p:spPr>
          <a:xfrm>
            <a:off x="-2" y="1829372"/>
            <a:ext cx="12192002" cy="3779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B6D0D1E0-A03F-0142-A8CD-A5251C4BDE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1925191"/>
            <a:ext cx="12191319" cy="359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0" y="4698028"/>
            <a:ext cx="12192000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Compare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evaluate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sculptures.</a:t>
            </a:r>
          </a:p>
          <a:p>
            <a:pPr algn="ctr">
              <a:spcBef>
                <a:spcPts val="7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Talk about our ideas and feelings about our own works of art.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627204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Sculpture</a:t>
            </a:r>
            <a:b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C8A06E-7FDB-074B-AEBD-62FFBD4D78D7}"/>
              </a:ext>
            </a:extLst>
          </p:cNvPr>
          <p:cNvSpPr txBox="1"/>
          <p:nvPr/>
        </p:nvSpPr>
        <p:spPr>
          <a:xfrm>
            <a:off x="512308" y="5955208"/>
            <a:ext cx="62725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Evaluate and analyse creative works using the language of art, craft and design.</a:t>
            </a:r>
          </a:p>
        </p:txBody>
      </p:sp>
      <p:pic>
        <p:nvPicPr>
          <p:cNvPr id="12" name="Picture 11" descr="A horse rolling in the sand&#10;&#10;Description automatically generated with low confidence">
            <a:extLst>
              <a:ext uri="{FF2B5EF4-FFF2-40B4-BE49-F238E27FC236}">
                <a16:creationId xmlns:a16="http://schemas.microsoft.com/office/drawing/2014/main" id="{954213DC-5204-F740-A2FE-0E2CA20252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5268" y="1885252"/>
            <a:ext cx="2544549" cy="2543618"/>
          </a:xfrm>
          <a:prstGeom prst="rect">
            <a:avLst/>
          </a:prstGeom>
        </p:spPr>
      </p:pic>
      <p:pic>
        <p:nvPicPr>
          <p:cNvPr id="13" name="Picture 12" descr="A picture containing person, window&#10;&#10;Description automatically generated">
            <a:extLst>
              <a:ext uri="{FF2B5EF4-FFF2-40B4-BE49-F238E27FC236}">
                <a16:creationId xmlns:a16="http://schemas.microsoft.com/office/drawing/2014/main" id="{DB6FEEB1-20BC-9348-A09C-D812BFE65C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5911" y="1885253"/>
            <a:ext cx="2544549" cy="254361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9A78097-9890-E746-AB76-AC46C33A8F90}"/>
              </a:ext>
            </a:extLst>
          </p:cNvPr>
          <p:cNvGrpSpPr/>
          <p:nvPr/>
        </p:nvGrpSpPr>
        <p:grpSpPr>
          <a:xfrm>
            <a:off x="7717782" y="1885251"/>
            <a:ext cx="2544549" cy="2543618"/>
            <a:chOff x="2603294" y="1082351"/>
            <a:chExt cx="3967388" cy="396593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19098BA-7BF6-5F44-A7F6-9587D3266DF6}"/>
                </a:ext>
              </a:extLst>
            </p:cNvPr>
            <p:cNvSpPr/>
            <p:nvPr/>
          </p:nvSpPr>
          <p:spPr>
            <a:xfrm>
              <a:off x="2603294" y="1082351"/>
              <a:ext cx="3967388" cy="39659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statue of a person&#10;&#10;Description automatically generated with medium confidence">
              <a:extLst>
                <a:ext uri="{FF2B5EF4-FFF2-40B4-BE49-F238E27FC236}">
                  <a16:creationId xmlns:a16="http://schemas.microsoft.com/office/drawing/2014/main" id="{2148BD09-5A3E-604A-8EDF-C064DCFB9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8242" y="1399978"/>
              <a:ext cx="2397492" cy="3601746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97984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787653" y="1555410"/>
            <a:ext cx="3955195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Let’s look back and remind ourselves of the sculptures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by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Louise Bourgeois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and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Anish Kapoor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notice about the materials and shapes the artists have used?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about the colours?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draws your attention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most?</a:t>
            </a:r>
          </a:p>
        </p:txBody>
      </p:sp>
      <p:pic>
        <p:nvPicPr>
          <p:cNvPr id="6" name="Picture 5" descr="A picture containing sky, outdoor, tree&#10;&#10;Description automatically generated">
            <a:extLst>
              <a:ext uri="{FF2B5EF4-FFF2-40B4-BE49-F238E27FC236}">
                <a16:creationId xmlns:a16="http://schemas.microsoft.com/office/drawing/2014/main" id="{892C02BC-77A0-B243-AB94-4998C2F8D5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8693">
            <a:off x="7369361" y="798332"/>
            <a:ext cx="3725318" cy="247746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A picture containing building, outdoor, dome&#10;&#10;Description automatically generated">
            <a:extLst>
              <a:ext uri="{FF2B5EF4-FFF2-40B4-BE49-F238E27FC236}">
                <a16:creationId xmlns:a16="http://schemas.microsoft.com/office/drawing/2014/main" id="{2BA92B58-AC1B-5847-A128-B8FF1B885B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5692">
            <a:off x="6434430" y="3609733"/>
            <a:ext cx="3725319" cy="24773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A6EEBB09-6AD1-8DFF-CED3-BF83DA070AA3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7827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Evaluate</a:t>
            </a:r>
          </a:p>
        </p:txBody>
      </p:sp>
    </p:spTree>
    <p:extLst>
      <p:ext uri="{BB962C8B-B14F-4D97-AF65-F5344CB8AC3E}">
        <p14:creationId xmlns:p14="http://schemas.microsoft.com/office/powerpoint/2010/main" val="240346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559442" y="1527695"/>
            <a:ext cx="3525675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like about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sculpture of a pumpkin by Japanese artist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Yayoi Kusama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notice about the colours and shapes she has used?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draws your attention the most?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is this different to 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Maman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and Cloud Gate?</a:t>
            </a:r>
          </a:p>
        </p:txBody>
      </p:sp>
      <p:pic>
        <p:nvPicPr>
          <p:cNvPr id="7" name="Picture 6" descr="A picture containing sky, outdoor, water, yellow&#10;&#10;Description automatically generated">
            <a:extLst>
              <a:ext uri="{FF2B5EF4-FFF2-40B4-BE49-F238E27FC236}">
                <a16:creationId xmlns:a16="http://schemas.microsoft.com/office/drawing/2014/main" id="{FCE8D694-A18C-3C4A-B537-545AA95F71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4327" y="1675960"/>
            <a:ext cx="4768231" cy="4047791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7389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787654" y="2363485"/>
            <a:ext cx="401772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Now evaluate your own artwork.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like about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your sculpture?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went well?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was challenging?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If you did it again, what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might you change and why?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C1CAE0F-0183-D445-97D8-BBE0844B8B35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9" name="Picture 8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6E55B07B-A465-0D47-9A3D-3B2F7EB001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3621" y="1808163"/>
            <a:ext cx="3865403" cy="388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87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7618469" y="2324516"/>
            <a:ext cx="3422299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Compare your sculpture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 this sculpture.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the same?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different?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Write your answers in your sketchbook.</a:t>
            </a:r>
          </a:p>
        </p:txBody>
      </p:sp>
      <p:pic>
        <p:nvPicPr>
          <p:cNvPr id="5" name="Picture 4" descr="A picture containing sky, outdoor, water, yellow&#10;&#10;Description automatically generated">
            <a:extLst>
              <a:ext uri="{FF2B5EF4-FFF2-40B4-BE49-F238E27FC236}">
                <a16:creationId xmlns:a16="http://schemas.microsoft.com/office/drawing/2014/main" id="{85A93062-447F-7A49-8C3E-15B6B4006F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843" y="388163"/>
            <a:ext cx="6093711" cy="608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4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, standing, music, people&#10;&#10;Description automatically generated">
            <a:extLst>
              <a:ext uri="{FF2B5EF4-FFF2-40B4-BE49-F238E27FC236}">
                <a16:creationId xmlns:a16="http://schemas.microsoft.com/office/drawing/2014/main" id="{FC372CDE-7B40-2249-9111-2B0CCC25D7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0298" y="1396407"/>
            <a:ext cx="3920938" cy="40651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C285CE-BE3B-2044-AA71-A3B490D84878}"/>
              </a:ext>
            </a:extLst>
          </p:cNvPr>
          <p:cNvSpPr txBox="1"/>
          <p:nvPr/>
        </p:nvSpPr>
        <p:spPr>
          <a:xfrm>
            <a:off x="1787654" y="1767006"/>
            <a:ext cx="39209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Compare your sculpture to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your partner’s.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the same?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different?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could you improve on if you made your sculpture again?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feedback could you give your partner?</a:t>
            </a:r>
          </a:p>
        </p:txBody>
      </p:sp>
    </p:spTree>
    <p:extLst>
      <p:ext uri="{BB962C8B-B14F-4D97-AF65-F5344CB8AC3E}">
        <p14:creationId xmlns:p14="http://schemas.microsoft.com/office/powerpoint/2010/main" val="157837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6A74349-95C7-3D43-80F1-6FDC6310B511}"/>
              </a:ext>
            </a:extLst>
          </p:cNvPr>
          <p:cNvSpPr txBox="1">
            <a:spLocks/>
          </p:cNvSpPr>
          <p:nvPr/>
        </p:nvSpPr>
        <p:spPr>
          <a:xfrm>
            <a:off x="413359" y="641630"/>
            <a:ext cx="11361893" cy="660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Key Vocabulary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1C48C4-8AC7-154F-8638-521951055E3E}"/>
              </a:ext>
            </a:extLst>
          </p:cNvPr>
          <p:cNvSpPr txBox="1"/>
          <p:nvPr/>
        </p:nvSpPr>
        <p:spPr>
          <a:xfrm>
            <a:off x="1618406" y="1366129"/>
            <a:ext cx="8955188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what you </a:t>
            </a:r>
            <a:r>
              <a:rPr lang="en-GB" sz="2000">
                <a:solidFill>
                  <a:srgbClr val="272626"/>
                </a:solidFill>
                <a:latin typeface="Comic Sans MS" panose="030F0902030302020204" pitchFamily="66" charset="0"/>
              </a:rPr>
              <a:t>have learned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today and write down some key vocabulary for your working wall in the classroom.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Here are a few words to get you started:-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Table, calendar&#10;&#10;Description automatically generated">
            <a:extLst>
              <a:ext uri="{FF2B5EF4-FFF2-40B4-BE49-F238E27FC236}">
                <a16:creationId xmlns:a16="http://schemas.microsoft.com/office/drawing/2014/main" id="{9CC2BB5C-D408-D346-A806-E1AAB9A6CA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3838" y="2818769"/>
            <a:ext cx="2335177" cy="1435524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  <p:pic>
        <p:nvPicPr>
          <p:cNvPr id="15" name="Picture 14" descr="Table, calendar&#10;&#10;Description automatically generated">
            <a:extLst>
              <a:ext uri="{FF2B5EF4-FFF2-40B4-BE49-F238E27FC236}">
                <a16:creationId xmlns:a16="http://schemas.microsoft.com/office/drawing/2014/main" id="{C9FBDB7E-739F-3C47-9211-281E47E67E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6009" y="2818769"/>
            <a:ext cx="2335177" cy="1435524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  <p:pic>
        <p:nvPicPr>
          <p:cNvPr id="19" name="Picture 18" descr="Table, calendar&#10;&#10;Description automatically generated">
            <a:extLst>
              <a:ext uri="{FF2B5EF4-FFF2-40B4-BE49-F238E27FC236}">
                <a16:creationId xmlns:a16="http://schemas.microsoft.com/office/drawing/2014/main" id="{89258AFE-0FA5-3A40-9BCB-826D5C1B15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0488" y="4490728"/>
            <a:ext cx="2335177" cy="1410979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  <p:pic>
        <p:nvPicPr>
          <p:cNvPr id="20" name="Picture 19" descr="Table, calendar&#10;&#10;Description automatically generated">
            <a:extLst>
              <a:ext uri="{FF2B5EF4-FFF2-40B4-BE49-F238E27FC236}">
                <a16:creationId xmlns:a16="http://schemas.microsoft.com/office/drawing/2014/main" id="{3CBF88C5-87A4-1E46-AE4E-E36DF653094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6913" y="4490728"/>
            <a:ext cx="2335177" cy="1410980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  <p:pic>
        <p:nvPicPr>
          <p:cNvPr id="21" name="Picture 20" descr="Table, calendar&#10;&#10;Description automatically generated">
            <a:extLst>
              <a:ext uri="{FF2B5EF4-FFF2-40B4-BE49-F238E27FC236}">
                <a16:creationId xmlns:a16="http://schemas.microsoft.com/office/drawing/2014/main" id="{C635E925-803F-5342-8DD0-8C8B1C79207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6843" y="4490726"/>
            <a:ext cx="2311672" cy="1410981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  <p:pic>
        <p:nvPicPr>
          <p:cNvPr id="23" name="Picture 22" descr="Table, calendar&#10;&#10;Description automatically generated">
            <a:extLst>
              <a:ext uri="{FF2B5EF4-FFF2-40B4-BE49-F238E27FC236}">
                <a16:creationId xmlns:a16="http://schemas.microsoft.com/office/drawing/2014/main" id="{D4571F8E-0191-6C42-8E1E-D9F78971E2C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6041" y="2818769"/>
            <a:ext cx="2307316" cy="1435524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</p:spTree>
    <p:extLst>
      <p:ext uri="{BB962C8B-B14F-4D97-AF65-F5344CB8AC3E}">
        <p14:creationId xmlns:p14="http://schemas.microsoft.com/office/powerpoint/2010/main" val="294855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987F4D6-F96C-4745-905E-E41FF0E3098E}"/>
              </a:ext>
            </a:extLst>
          </p:cNvPr>
          <p:cNvSpPr/>
          <p:nvPr/>
        </p:nvSpPr>
        <p:spPr>
          <a:xfrm>
            <a:off x="2690844" y="1905873"/>
            <a:ext cx="6954503" cy="2837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31EF4E0-E1F4-714B-9288-B7FE574643F7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Evaluate Artwork - Sculpture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004E805-DCF6-CE47-BA94-F9E5F97FC3BE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8B064181-DF47-6345-9CAD-6617A5C5E5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05" r="-619"/>
          <a:stretch/>
        </p:blipFill>
        <p:spPr>
          <a:xfrm>
            <a:off x="2761783" y="1934737"/>
            <a:ext cx="6855964" cy="262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5422</TotalTime>
  <Words>297</Words>
  <Application>Microsoft Macintosh PowerPoint</Application>
  <PresentationFormat>Widescreen</PresentationFormat>
  <Paragraphs>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577</cp:revision>
  <dcterms:created xsi:type="dcterms:W3CDTF">2021-01-11T17:47:06Z</dcterms:created>
  <dcterms:modified xsi:type="dcterms:W3CDTF">2022-09-20T16:50:39Z</dcterms:modified>
</cp:coreProperties>
</file>