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17"/>
  </p:notesMasterIdLst>
  <p:sldIdLst>
    <p:sldId id="271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30" r:id="rId12"/>
    <p:sldId id="331" r:id="rId13"/>
    <p:sldId id="328" r:id="rId14"/>
    <p:sldId id="329" r:id="rId15"/>
    <p:sldId id="29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3" pos="4861" userDrawn="1">
          <p15:clr>
            <a:srgbClr val="A4A3A4"/>
          </p15:clr>
        </p15:guide>
        <p15:guide id="4" orient="horz" pos="8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E6FB"/>
    <a:srgbClr val="3FAA4C"/>
    <a:srgbClr val="272626"/>
    <a:srgbClr val="41AE62"/>
    <a:srgbClr val="C9D950"/>
    <a:srgbClr val="286AA6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56FB91-9797-4B72-9E4E-3B758EC0CF88}" v="19" dt="2022-07-29T13:12:08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84" autoAdjust="0"/>
    <p:restoredTop sz="94700"/>
  </p:normalViewPr>
  <p:slideViewPr>
    <p:cSldViewPr snapToGrid="0" snapToObjects="1">
      <p:cViewPr varScale="1">
        <p:scale>
          <a:sx n="58" d="100"/>
          <a:sy n="58" d="100"/>
        </p:scale>
        <p:origin x="96" y="594"/>
      </p:cViewPr>
      <p:guideLst>
        <p:guide orient="horz" pos="1207"/>
        <p:guide pos="4861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2A56FB91-9797-4B72-9E4E-3B758EC0CF88}"/>
    <pc:docChg chg="modSld">
      <pc:chgData name="Sara Maslin" userId="982d4e009d589f26" providerId="LiveId" clId="{2A56FB91-9797-4B72-9E4E-3B758EC0CF88}" dt="2022-07-29T13:12:08.300" v="24" actId="20577"/>
      <pc:docMkLst>
        <pc:docMk/>
      </pc:docMkLst>
      <pc:sldChg chg="modSp mod">
        <pc:chgData name="Sara Maslin" userId="982d4e009d589f26" providerId="LiveId" clId="{2A56FB91-9797-4B72-9E4E-3B758EC0CF88}" dt="2022-07-29T13:08:29.970" v="3" actId="113"/>
        <pc:sldMkLst>
          <pc:docMk/>
          <pc:sldMk cId="1984505750" sldId="321"/>
        </pc:sldMkLst>
        <pc:spChg chg="mod">
          <ac:chgData name="Sara Maslin" userId="982d4e009d589f26" providerId="LiveId" clId="{2A56FB91-9797-4B72-9E4E-3B758EC0CF88}" dt="2022-07-29T13:08:29.970" v="3" actId="113"/>
          <ac:spMkLst>
            <pc:docMk/>
            <pc:sldMk cId="1984505750" sldId="321"/>
            <ac:spMk id="4" creationId="{4D89343C-9D28-BD44-ABC6-7C29FD4AFAE1}"/>
          </ac:spMkLst>
        </pc:spChg>
      </pc:sldChg>
      <pc:sldChg chg="modSp">
        <pc:chgData name="Sara Maslin" userId="982d4e009d589f26" providerId="LiveId" clId="{2A56FB91-9797-4B72-9E4E-3B758EC0CF88}" dt="2022-07-29T13:09:39.353" v="10" actId="20577"/>
        <pc:sldMkLst>
          <pc:docMk/>
          <pc:sldMk cId="2946403285" sldId="325"/>
        </pc:sldMkLst>
        <pc:spChg chg="mod">
          <ac:chgData name="Sara Maslin" userId="982d4e009d589f26" providerId="LiveId" clId="{2A56FB91-9797-4B72-9E4E-3B758EC0CF88}" dt="2022-07-29T13:09:39.353" v="10" actId="20577"/>
          <ac:spMkLst>
            <pc:docMk/>
            <pc:sldMk cId="2946403285" sldId="325"/>
            <ac:spMk id="5" creationId="{AB6ED520-DB05-874B-856C-7C82B31951B3}"/>
          </ac:spMkLst>
        </pc:spChg>
      </pc:sldChg>
      <pc:sldChg chg="modSp">
        <pc:chgData name="Sara Maslin" userId="982d4e009d589f26" providerId="LiveId" clId="{2A56FB91-9797-4B72-9E4E-3B758EC0CF88}" dt="2022-07-29T13:10:30.718" v="12" actId="20577"/>
        <pc:sldMkLst>
          <pc:docMk/>
          <pc:sldMk cId="1288047728" sldId="327"/>
        </pc:sldMkLst>
        <pc:spChg chg="mod">
          <ac:chgData name="Sara Maslin" userId="982d4e009d589f26" providerId="LiveId" clId="{2A56FB91-9797-4B72-9E4E-3B758EC0CF88}" dt="2022-07-29T13:10:30.718" v="12" actId="20577"/>
          <ac:spMkLst>
            <pc:docMk/>
            <pc:sldMk cId="1288047728" sldId="327"/>
            <ac:spMk id="10" creationId="{7B70C540-1C79-C84A-8AFD-9DD75F00C4B8}"/>
          </ac:spMkLst>
        </pc:spChg>
      </pc:sldChg>
      <pc:sldChg chg="modSp">
        <pc:chgData name="Sara Maslin" userId="982d4e009d589f26" providerId="LiveId" clId="{2A56FB91-9797-4B72-9E4E-3B758EC0CF88}" dt="2022-07-29T13:12:08.300" v="24" actId="20577"/>
        <pc:sldMkLst>
          <pc:docMk/>
          <pc:sldMk cId="3245854739" sldId="328"/>
        </pc:sldMkLst>
        <pc:spChg chg="mod">
          <ac:chgData name="Sara Maslin" userId="982d4e009d589f26" providerId="LiveId" clId="{2A56FB91-9797-4B72-9E4E-3B758EC0CF88}" dt="2022-07-29T13:12:08.300" v="24" actId="20577"/>
          <ac:spMkLst>
            <pc:docMk/>
            <pc:sldMk cId="3245854739" sldId="328"/>
            <ac:spMk id="8" creationId="{618B5660-6AFF-E14F-9F1A-85AB70C3B0DC}"/>
          </ac:spMkLst>
        </pc:spChg>
      </pc:sldChg>
      <pc:sldChg chg="modSp mod">
        <pc:chgData name="Sara Maslin" userId="982d4e009d589f26" providerId="LiveId" clId="{2A56FB91-9797-4B72-9E4E-3B758EC0CF88}" dt="2022-07-29T13:10:58.343" v="14" actId="20577"/>
        <pc:sldMkLst>
          <pc:docMk/>
          <pc:sldMk cId="2455909757" sldId="330"/>
        </pc:sldMkLst>
        <pc:spChg chg="mod">
          <ac:chgData name="Sara Maslin" userId="982d4e009d589f26" providerId="LiveId" clId="{2A56FB91-9797-4B72-9E4E-3B758EC0CF88}" dt="2022-07-29T13:10:58.343" v="14" actId="20577"/>
          <ac:spMkLst>
            <pc:docMk/>
            <pc:sldMk cId="2455909757" sldId="330"/>
            <ac:spMk id="12" creationId="{D16A0059-92BA-6742-97A4-0C14126890F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2010-AF25-F840-BDF7-BC32BC4F0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255D9-2355-E84F-918F-724867971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377BB-DB6A-1746-8F16-FAE6A8FB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A6DBF-0C03-4146-8A19-DD0F61B4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41F3-C34C-8C41-B8CA-12498A2F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693B-B8BA-424E-A81C-5E7C11F6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7548B-6415-764B-AD33-847E6039C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FCD3B-FC2C-AA47-94D0-D0DA810086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D5D42-4C1E-DC45-975F-BF8692BD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8A018-D59E-DF47-8B8D-767E1D26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15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3F7A5-0818-D947-ACE6-17E35A9DE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A680E-0920-4D45-95CD-8D47DADC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79312-D6D8-A748-ABE3-78A50C1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0A246-CDFB-7D45-8284-18CE08467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937DC-B1C4-C448-90AB-4C1C5F07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35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ECB85-60FE-9A48-BD4C-6CEB43C79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6104C-0BA7-924D-B907-3CD3BB874E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4819F-BE57-854F-B326-6547ED6C2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C70B4-89A8-1241-92A0-D108E1473A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6C736-9CA0-E24C-9F77-4E85EC68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9AAD0-BBA2-6544-BC3A-6AABA937E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19CB1-8EB5-1D4D-9956-E9817AD4A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22E562-4F68-124D-9968-57D2478C1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B5F9A-8BB4-E044-BBC3-21F430D74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82EA1-233B-E944-9F12-0F99901F0C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C17059-F660-3D4B-BD30-0BE6742DA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945347-B571-9B43-8330-70D7E02A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BFCFF-2BA1-EC4F-B978-73D46ACA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A32B94-D32D-1149-BC70-BE84D91E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81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6265-1DEC-324D-BC94-C56931FDC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5842AD-22DB-FE44-972C-A34B8156A3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2D7B-11EA-B54E-AA52-483CCE501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5CB7A-5972-2140-98C6-F142CEA17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65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0BE7CD-D272-8A4E-B5E8-E1B2EC40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3754B6-59DC-5045-956A-F8D621A1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65885-EF1E-C84E-A81F-8F5501689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5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1AEE9-A977-FE48-BC98-092FCC2A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BB594-8BCF-B841-AAAE-7BF70A522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6D44E4-9338-2D4A-A163-86344D61D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F8A44-BE59-154E-ACAA-344B7D1B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53A9F-2D74-4E45-89EE-EB5B3BBDF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F4B03-781E-B045-BE20-3605785F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8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67DF8-BFE4-5C41-B2E0-E9C1D0F32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F6623-CF85-2842-8076-3D379DC6A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F7BF8-C236-3E4A-AE14-DF86B3D7E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4C6E9-209F-DF43-A904-4B79F014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872BF-36A9-9848-BB50-1D6A7B80F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47CFC1-EA45-2649-AB18-04D2E962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35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93EA-B212-9F48-907F-55BC650DC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A13789-8CCD-5B4E-98C9-1C5C1F97D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52DB2-151D-CD46-A11C-00BB1671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CA43F-6896-934A-AA4B-8235B43D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08E9-3271-7C44-8D09-A73CB830F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73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577099-2F52-A943-BD9A-4DF16ED5B2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5F95F3-D59B-7B4D-9EEE-E2AC803B5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C27FC-D57E-7746-97F4-CE72BFB3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</p:spPr>
        <p:txBody>
          <a:bodyPr/>
          <a:lstStyle/>
          <a:p>
            <a:fld id="{67552BA9-BA60-6E45-B4B9-7806489E4589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45020-4C06-9E4A-9445-CA7DA3DD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02254-EB50-F14D-B733-A7972A5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B222EC-AD47-3743-AC9A-B06B573BB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4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6AEB98C-600A-CC47-8CBD-78EF157197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2286F15B-F3BA-A84F-BAAB-35198BFC4E6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87D84C-2476-5C4E-81DC-C21544399DF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2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53B824-0E6B-464A-B761-83774DF42ACA}"/>
              </a:ext>
            </a:extLst>
          </p:cNvPr>
          <p:cNvSpPr/>
          <p:nvPr/>
        </p:nvSpPr>
        <p:spPr>
          <a:xfrm>
            <a:off x="-2" y="1829372"/>
            <a:ext cx="12192002" cy="3779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EC2A78-E367-0A4C-A49E-E9C4668F004F}"/>
              </a:ext>
            </a:extLst>
          </p:cNvPr>
          <p:cNvSpPr txBox="1">
            <a:spLocks/>
          </p:cNvSpPr>
          <p:nvPr/>
        </p:nvSpPr>
        <p:spPr>
          <a:xfrm>
            <a:off x="8487784" y="6022650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3E165BA-9E35-C041-B88E-6F0E2348C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9DA1A2E-2521-7F45-AC6D-3297CD5427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FE72AF-3A74-BC4D-9814-22C0E693554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E4002CF-26B2-7C49-8E17-52202B65ABF1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Media Experimentation - Sculpture</a:t>
            </a:r>
          </a:p>
        </p:txBody>
      </p:sp>
      <p:pic>
        <p:nvPicPr>
          <p:cNvPr id="9" name="Picture 8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CA0B0F7B-7700-614B-A3B6-75484BC498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6722" y="1925048"/>
            <a:ext cx="4535277" cy="3588095"/>
          </a:xfrm>
          <a:prstGeom prst="rect">
            <a:avLst/>
          </a:prstGeom>
        </p:spPr>
      </p:pic>
      <p:pic>
        <p:nvPicPr>
          <p:cNvPr id="10" name="Picture 9" descr="A person with his hand on his face&#10;&#10;Description automatically generated with low confidence">
            <a:extLst>
              <a:ext uri="{FF2B5EF4-FFF2-40B4-BE49-F238E27FC236}">
                <a16:creationId xmlns:a16="http://schemas.microsoft.com/office/drawing/2014/main" id="{8C7FA482-095E-5B41-BCC4-0A70E66B4C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3235" y="1925048"/>
            <a:ext cx="2527809" cy="3588095"/>
          </a:xfrm>
          <a:prstGeom prst="rect">
            <a:avLst/>
          </a:prstGeom>
        </p:spPr>
      </p:pic>
      <p:pic>
        <p:nvPicPr>
          <p:cNvPr id="4" name="Picture 3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0F8213B6-B8F0-904D-884E-C29323874F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8"/>
          <a:stretch/>
        </p:blipFill>
        <p:spPr>
          <a:xfrm>
            <a:off x="-3" y="1925701"/>
            <a:ext cx="4937559" cy="358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27E4-836B-374D-B161-C8BF97BF4A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8B5660-6AFF-E14F-9F1A-85AB70C3B0DC}"/>
              </a:ext>
            </a:extLst>
          </p:cNvPr>
          <p:cNvSpPr txBox="1"/>
          <p:nvPr/>
        </p:nvSpPr>
        <p:spPr>
          <a:xfrm>
            <a:off x="1943584" y="2267143"/>
            <a:ext cx="272500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Share your profile with a partner.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might you add?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facts have they included that you can share?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04DF6DD-EACE-7345-B977-15C295D38FBD}"/>
              </a:ext>
            </a:extLst>
          </p:cNvPr>
          <p:cNvGrpSpPr/>
          <p:nvPr/>
        </p:nvGrpSpPr>
        <p:grpSpPr>
          <a:xfrm>
            <a:off x="5245723" y="915052"/>
            <a:ext cx="5960920" cy="5027893"/>
            <a:chOff x="5245723" y="988267"/>
            <a:chExt cx="5960920" cy="5027893"/>
          </a:xfrm>
        </p:grpSpPr>
        <p:pic>
          <p:nvPicPr>
            <p:cNvPr id="6" name="Picture 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1F383DD-1F10-5444-BCB6-9EB71A1AE7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39130">
              <a:off x="5245723" y="988267"/>
              <a:ext cx="5960920" cy="5027893"/>
            </a:xfrm>
            <a:prstGeom prst="rect">
              <a:avLst/>
            </a:prstGeom>
          </p:spPr>
        </p:pic>
        <p:pic>
          <p:nvPicPr>
            <p:cNvPr id="10" name="Picture 9" descr="A picture containing sky, outdoor, tree&#10;&#10;Description automatically generated">
              <a:extLst>
                <a:ext uri="{FF2B5EF4-FFF2-40B4-BE49-F238E27FC236}">
                  <a16:creationId xmlns:a16="http://schemas.microsoft.com/office/drawing/2014/main" id="{8F0DAC9F-E363-794D-91E6-32D806928A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36958">
              <a:off x="7361999" y="3132343"/>
              <a:ext cx="1891753" cy="141266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A1A5D5-1F50-4E41-B19A-495BA7D3D2CA}"/>
                </a:ext>
              </a:extLst>
            </p:cNvPr>
            <p:cNvSpPr txBox="1"/>
            <p:nvPr/>
          </p:nvSpPr>
          <p:spPr>
            <a:xfrm rot="19761600">
              <a:off x="6091140" y="3443174"/>
              <a:ext cx="104538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  <a:buClr>
                  <a:srgbClr val="3FAA4C"/>
                </a:buClr>
              </a:pPr>
              <a:r>
                <a:rPr lang="en-GB" sz="150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8 legs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6A0059-92BA-6742-97A4-0C14126890F8}"/>
                </a:ext>
              </a:extLst>
            </p:cNvPr>
            <p:cNvSpPr txBox="1"/>
            <p:nvPr/>
          </p:nvSpPr>
          <p:spPr>
            <a:xfrm rot="20773926">
              <a:off x="6363254" y="2334541"/>
              <a:ext cx="288126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000" b="1" dirty="0">
                  <a:solidFill>
                    <a:srgbClr val="3FAA4C"/>
                  </a:solidFill>
                  <a:latin typeface="Comic Sans MS" panose="030F0902030302020204" pitchFamily="66" charset="0"/>
                </a:rPr>
                <a:t>Louise Bourgeois </a:t>
              </a:r>
              <a:endParaRPr lang="en-US" sz="20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F03A231-8155-224A-8544-BEE170865132}"/>
                </a:ext>
              </a:extLst>
            </p:cNvPr>
            <p:cNvSpPr txBox="1"/>
            <p:nvPr/>
          </p:nvSpPr>
          <p:spPr>
            <a:xfrm rot="20593639">
              <a:off x="9266226" y="4254236"/>
              <a:ext cx="12122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  <a:buClr>
                  <a:srgbClr val="3FAA4C"/>
                </a:buClr>
              </a:pPr>
              <a:r>
                <a:rPr lang="en-GB" sz="150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Textured</a:t>
              </a:r>
              <a:br>
                <a:rPr lang="en-GB" sz="1500" dirty="0">
                  <a:solidFill>
                    <a:srgbClr val="272626"/>
                  </a:solidFill>
                  <a:latin typeface="Comic Sans MS" panose="030F0902030302020204" pitchFamily="66" charset="0"/>
                </a:rPr>
              </a:br>
              <a:r>
                <a:rPr lang="en-GB" sz="1500" dirty="0">
                  <a:solidFill>
                    <a:srgbClr val="272626"/>
                  </a:solidFill>
                  <a:latin typeface="Comic Sans MS" panose="030F0902030302020204" pitchFamily="66" charset="0"/>
                </a:rPr>
                <a:t>body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FF01436-5351-F54E-A952-D887292A3652}"/>
                </a:ext>
              </a:extLst>
            </p:cNvPr>
            <p:cNvCxnSpPr>
              <a:cxnSpLocks/>
            </p:cNvCxnSpPr>
            <p:nvPr/>
          </p:nvCxnSpPr>
          <p:spPr>
            <a:xfrm>
              <a:off x="6871580" y="3749862"/>
              <a:ext cx="1068309" cy="36380"/>
            </a:xfrm>
            <a:prstGeom prst="straightConnector1">
              <a:avLst/>
            </a:prstGeom>
            <a:ln w="28575">
              <a:solidFill>
                <a:srgbClr val="27262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4DC9378-3AF8-F244-A07C-B02F570997E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64992" y="3749863"/>
              <a:ext cx="1246607" cy="459998"/>
            </a:xfrm>
            <a:prstGeom prst="straightConnector1">
              <a:avLst/>
            </a:prstGeom>
            <a:ln w="28575">
              <a:solidFill>
                <a:srgbClr val="27262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B8B72A7-D7EA-0343-ACDD-9A39DCF1C12F}"/>
                </a:ext>
              </a:extLst>
            </p:cNvPr>
            <p:cNvGrpSpPr/>
            <p:nvPr/>
          </p:nvGrpSpPr>
          <p:grpSpPr>
            <a:xfrm>
              <a:off x="8927582" y="2304300"/>
              <a:ext cx="1644713" cy="890371"/>
              <a:chOff x="8927582" y="2304300"/>
              <a:chExt cx="1644713" cy="890371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35B65C8E-3F2B-E64B-AE40-63DACB164A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89722">
                <a:off x="8927582" y="2304300"/>
                <a:ext cx="1644713" cy="890371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7874FE4-5FD0-7247-955C-9056EC882144}"/>
                  </a:ext>
                </a:extLst>
              </p:cNvPr>
              <p:cNvSpPr txBox="1"/>
              <p:nvPr/>
            </p:nvSpPr>
            <p:spPr>
              <a:xfrm rot="494209">
                <a:off x="8991076" y="2516865"/>
                <a:ext cx="1441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500"/>
                  </a:spcBef>
                  <a:buClr>
                    <a:srgbClr val="3FAA4C"/>
                  </a:buClr>
                </a:pPr>
                <a:r>
                  <a:rPr lang="en-GB" sz="2000" b="1" dirty="0" err="1">
                    <a:solidFill>
                      <a:srgbClr val="3FAA4C"/>
                    </a:solidFill>
                    <a:latin typeface="Comic Sans MS" panose="030F0902030302020204" pitchFamily="66" charset="0"/>
                  </a:rPr>
                  <a:t>Maman</a:t>
                </a:r>
                <a:endParaRPr lang="en-GB" sz="2000" b="1" dirty="0">
                  <a:solidFill>
                    <a:srgbClr val="3FAA4C"/>
                  </a:solidFill>
                  <a:latin typeface="Comic Sans MS" panose="030F0902030302020204" pitchFamily="66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9E67184-0CAA-6046-8793-8844F3102CE9}"/>
                </a:ext>
              </a:extLst>
            </p:cNvPr>
            <p:cNvGrpSpPr/>
            <p:nvPr/>
          </p:nvGrpSpPr>
          <p:grpSpPr>
            <a:xfrm>
              <a:off x="6215732" y="4240466"/>
              <a:ext cx="1002767" cy="1002767"/>
              <a:chOff x="5385591" y="4209861"/>
              <a:chExt cx="1050202" cy="105020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33FB2D6-8E10-3443-B074-8C7D8E6E525F}"/>
                  </a:ext>
                </a:extLst>
              </p:cNvPr>
              <p:cNvSpPr/>
              <p:nvPr/>
            </p:nvSpPr>
            <p:spPr>
              <a:xfrm>
                <a:off x="5385591" y="4209861"/>
                <a:ext cx="1050202" cy="1050202"/>
              </a:xfrm>
              <a:prstGeom prst="ellipse">
                <a:avLst/>
              </a:prstGeom>
              <a:solidFill>
                <a:srgbClr val="C1E6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" name="Picture 20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A53CF2A8-0428-CA48-97C0-AB93C4A8AE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20088">
                <a:off x="5493229" y="4274473"/>
                <a:ext cx="834926" cy="93475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5590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-up of a loaf of bread&#10;&#10;Description automatically generated with low confidence">
            <a:extLst>
              <a:ext uri="{FF2B5EF4-FFF2-40B4-BE49-F238E27FC236}">
                <a16:creationId xmlns:a16="http://schemas.microsoft.com/office/drawing/2014/main" id="{AA14B3F8-DC76-8249-BC17-ED313DE4D9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9297" y="3313343"/>
            <a:ext cx="2056578" cy="1254338"/>
          </a:xfrm>
          <a:prstGeom prst="rect">
            <a:avLst/>
          </a:prstGeom>
        </p:spPr>
      </p:pic>
      <p:pic>
        <p:nvPicPr>
          <p:cNvPr id="3" name="Picture 2" descr="A group of colorful balls&#10;&#10;Description automatically generated with low confidence">
            <a:extLst>
              <a:ext uri="{FF2B5EF4-FFF2-40B4-BE49-F238E27FC236}">
                <a16:creationId xmlns:a16="http://schemas.microsoft.com/office/drawing/2014/main" id="{821DF757-0824-8947-8E1B-7E34D75111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1248" y="1718946"/>
            <a:ext cx="3846874" cy="140458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852348E-C6A6-4C41-A2B2-5F73BCE318A3}"/>
              </a:ext>
            </a:extLst>
          </p:cNvPr>
          <p:cNvSpPr txBox="1">
            <a:spLocks/>
          </p:cNvSpPr>
          <p:nvPr/>
        </p:nvSpPr>
        <p:spPr>
          <a:xfrm>
            <a:off x="413359" y="868366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8B5660-6AFF-E14F-9F1A-85AB70C3B0DC}"/>
              </a:ext>
            </a:extLst>
          </p:cNvPr>
          <p:cNvSpPr txBox="1"/>
          <p:nvPr/>
        </p:nvSpPr>
        <p:spPr>
          <a:xfrm>
            <a:off x="1506441" y="2318794"/>
            <a:ext cx="4174941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let’s look at the shape of one of her structures and which materials we think we could use, to replicate these shapes in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classroom.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Write down our ideas.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Let’s get building and see if we were correct!</a:t>
            </a:r>
          </a:p>
        </p:txBody>
      </p:sp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4195E725-5B43-DA4C-B848-E796032FE6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1206">
            <a:off x="9026676" y="1995453"/>
            <a:ext cx="2357523" cy="3536285"/>
          </a:xfrm>
          <a:prstGeom prst="rect">
            <a:avLst/>
          </a:prstGeom>
        </p:spPr>
      </p:pic>
      <p:pic>
        <p:nvPicPr>
          <p:cNvPr id="11" name="Picture 10" descr="A picture containing plant, flower&#10;&#10;Description automatically generated">
            <a:extLst>
              <a:ext uri="{FF2B5EF4-FFF2-40B4-BE49-F238E27FC236}">
                <a16:creationId xmlns:a16="http://schemas.microsoft.com/office/drawing/2014/main" id="{38FFA874-0A86-0841-97CF-48824B5171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8298" y="3215352"/>
            <a:ext cx="1333034" cy="1262938"/>
          </a:xfrm>
          <a:prstGeom prst="rect">
            <a:avLst/>
          </a:prstGeom>
        </p:spPr>
      </p:pic>
      <p:pic>
        <p:nvPicPr>
          <p:cNvPr id="16" name="Picture 15" descr="A picture containing colorful, striped, cloth&#10;&#10;Description automatically generated">
            <a:extLst>
              <a:ext uri="{FF2B5EF4-FFF2-40B4-BE49-F238E27FC236}">
                <a16:creationId xmlns:a16="http://schemas.microsoft.com/office/drawing/2014/main" id="{028170F2-8048-6542-BF7E-997635861A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651" y="4659498"/>
            <a:ext cx="2056579" cy="137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16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lant&#10;&#10;Description automatically generated">
            <a:extLst>
              <a:ext uri="{FF2B5EF4-FFF2-40B4-BE49-F238E27FC236}">
                <a16:creationId xmlns:a16="http://schemas.microsoft.com/office/drawing/2014/main" id="{5235038F-4570-914A-8DD8-5C8E9294A8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9007" y="3490415"/>
            <a:ext cx="5315805" cy="225905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852348E-C6A6-4C41-A2B2-5F73BCE318A3}"/>
              </a:ext>
            </a:extLst>
          </p:cNvPr>
          <p:cNvSpPr txBox="1">
            <a:spLocks/>
          </p:cNvSpPr>
          <p:nvPr/>
        </p:nvSpPr>
        <p:spPr>
          <a:xfrm>
            <a:off x="413359" y="868366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8B5660-6AFF-E14F-9F1A-85AB70C3B0DC}"/>
              </a:ext>
            </a:extLst>
          </p:cNvPr>
          <p:cNvSpPr txBox="1"/>
          <p:nvPr/>
        </p:nvSpPr>
        <p:spPr>
          <a:xfrm>
            <a:off x="1506441" y="1743501"/>
            <a:ext cx="941340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Use different materials to experiment with shapes and themes inspired by Louise Bourgeois work.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Could we use clay to create a sculpture like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? Could we use twisted paper, pipe cleaners, cardboard tubes or string?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some different materials and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write down which materials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worked or didn’t work, and why.</a:t>
            </a:r>
          </a:p>
        </p:txBody>
      </p:sp>
    </p:spTree>
    <p:extLst>
      <p:ext uri="{BB962C8B-B14F-4D97-AF65-F5344CB8AC3E}">
        <p14:creationId xmlns:p14="http://schemas.microsoft.com/office/powerpoint/2010/main" val="324585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27E4-836B-374D-B161-C8BF97BF4A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6A74349-95C7-3D43-80F1-6FDC6310B511}"/>
              </a:ext>
            </a:extLst>
          </p:cNvPr>
          <p:cNvSpPr txBox="1">
            <a:spLocks/>
          </p:cNvSpPr>
          <p:nvPr/>
        </p:nvSpPr>
        <p:spPr>
          <a:xfrm>
            <a:off x="413359" y="641630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1C48C4-8AC7-154F-8638-521951055E3E}"/>
              </a:ext>
            </a:extLst>
          </p:cNvPr>
          <p:cNvSpPr txBox="1"/>
          <p:nvPr/>
        </p:nvSpPr>
        <p:spPr>
          <a:xfrm>
            <a:off x="1767420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have learned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Icon&#10;&#10;Description automatically generated with low confidence">
            <a:extLst>
              <a:ext uri="{FF2B5EF4-FFF2-40B4-BE49-F238E27FC236}">
                <a16:creationId xmlns:a16="http://schemas.microsoft.com/office/drawing/2014/main" id="{95F21CFA-2FE4-2F44-8329-FA2A74E231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013" y="2835235"/>
            <a:ext cx="2324658" cy="1420040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AE0EFAD3-F62C-954D-867B-E9D07A6759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415" y="2835235"/>
            <a:ext cx="2324658" cy="1430558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0" name="Picture 19" descr="Logo, company name&#10;&#10;Description automatically generated">
            <a:extLst>
              <a:ext uri="{FF2B5EF4-FFF2-40B4-BE49-F238E27FC236}">
                <a16:creationId xmlns:a16="http://schemas.microsoft.com/office/drawing/2014/main" id="{34BAC19F-6662-434F-9526-C268BB836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1817" y="2835235"/>
            <a:ext cx="2335176" cy="1430558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2" name="Picture 21" descr="Logo, company name&#10;&#10;Description automatically generated">
            <a:extLst>
              <a:ext uri="{FF2B5EF4-FFF2-40B4-BE49-F238E27FC236}">
                <a16:creationId xmlns:a16="http://schemas.microsoft.com/office/drawing/2014/main" id="{B9DAF053-D6EF-704B-AA39-04891BC848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1013" y="4552725"/>
            <a:ext cx="2335176" cy="1430558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84CD448F-923E-5545-9DC5-14C77B31AF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415" y="4552725"/>
            <a:ext cx="2335176" cy="1430558"/>
          </a:xfrm>
          <a:prstGeom prst="rect">
            <a:avLst/>
          </a:prstGeom>
          <a:ln w="19050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29485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Media Experimentation - Sculpture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B4AAF1-FCC9-7747-9946-BB00DDC46AB8}"/>
              </a:ext>
            </a:extLst>
          </p:cNvPr>
          <p:cNvGrpSpPr/>
          <p:nvPr/>
        </p:nvGrpSpPr>
        <p:grpSpPr>
          <a:xfrm>
            <a:off x="1399032" y="1904465"/>
            <a:ext cx="9390887" cy="2862931"/>
            <a:chOff x="-104618" y="1829372"/>
            <a:chExt cx="12397209" cy="377944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45C788-3B00-B24E-B7C7-F70526C2C474}"/>
                </a:ext>
              </a:extLst>
            </p:cNvPr>
            <p:cNvSpPr/>
            <p:nvPr/>
          </p:nvSpPr>
          <p:spPr>
            <a:xfrm>
              <a:off x="-104618" y="1829372"/>
              <a:ext cx="12397209" cy="37794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 picture containing sky, outdoor, tree&#10;&#10;Description automatically generated">
              <a:extLst>
                <a:ext uri="{FF2B5EF4-FFF2-40B4-BE49-F238E27FC236}">
                  <a16:creationId xmlns:a16="http://schemas.microsoft.com/office/drawing/2014/main" id="{741B47C3-0FB2-AD41-AFB6-4F628C4482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6722" y="1925048"/>
              <a:ext cx="4535277" cy="3588095"/>
            </a:xfrm>
            <a:prstGeom prst="rect">
              <a:avLst/>
            </a:prstGeom>
          </p:spPr>
        </p:pic>
        <p:pic>
          <p:nvPicPr>
            <p:cNvPr id="10" name="Picture 9" descr="A person with his hand on his face&#10;&#10;Description automatically generated with low confidence">
              <a:extLst>
                <a:ext uri="{FF2B5EF4-FFF2-40B4-BE49-F238E27FC236}">
                  <a16:creationId xmlns:a16="http://schemas.microsoft.com/office/drawing/2014/main" id="{21DCF84F-5265-524A-9BC6-68F33C1BAA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3235" y="1925048"/>
              <a:ext cx="2527809" cy="3588095"/>
            </a:xfrm>
            <a:prstGeom prst="rect">
              <a:avLst/>
            </a:prstGeom>
          </p:spPr>
        </p:pic>
        <p:pic>
          <p:nvPicPr>
            <p:cNvPr id="11" name="Picture 10" descr="A picture containing ground, outdoor&#10;&#10;Description automatically generated">
              <a:extLst>
                <a:ext uri="{FF2B5EF4-FFF2-40B4-BE49-F238E27FC236}">
                  <a16:creationId xmlns:a16="http://schemas.microsoft.com/office/drawing/2014/main" id="{A7F90454-A4FD-F947-B418-3939F5B1C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28"/>
            <a:stretch/>
          </p:blipFill>
          <p:spPr>
            <a:xfrm>
              <a:off x="-3" y="1925701"/>
              <a:ext cx="4937559" cy="35874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stationary&#10;&#10;Description automatically generated">
            <a:extLst>
              <a:ext uri="{FF2B5EF4-FFF2-40B4-BE49-F238E27FC236}">
                <a16:creationId xmlns:a16="http://schemas.microsoft.com/office/drawing/2014/main" id="{D934F77D-4C9F-3C47-A36F-4FCA34760F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5856" y="1792555"/>
            <a:ext cx="2754006" cy="2251274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ECEFB523-5DE6-414E-851E-F6E635C0FD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9152" y="3699775"/>
            <a:ext cx="2531021" cy="2531021"/>
          </a:xfrm>
          <a:prstGeom prst="rect">
            <a:avLst/>
          </a:prstGeom>
        </p:spPr>
      </p:pic>
      <p:pic>
        <p:nvPicPr>
          <p:cNvPr id="6" name="Picture 5" descr="A picture containing brick, building material&#10;&#10;Description automatically generated">
            <a:extLst>
              <a:ext uri="{FF2B5EF4-FFF2-40B4-BE49-F238E27FC236}">
                <a16:creationId xmlns:a16="http://schemas.microsoft.com/office/drawing/2014/main" id="{FD4FACA0-2AC6-4E4D-A006-A7C28435A8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82789">
            <a:off x="8765609" y="1667351"/>
            <a:ext cx="2209065" cy="18518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2B33BE-2283-6D4D-916B-3756C3DFDD50}"/>
              </a:ext>
            </a:extLst>
          </p:cNvPr>
          <p:cNvSpPr txBox="1"/>
          <p:nvPr/>
        </p:nvSpPr>
        <p:spPr>
          <a:xfrm>
            <a:off x="1549284" y="2593252"/>
            <a:ext cx="377922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Use different materials to create shapes.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out ideas inspired by other artists.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A338D1-DBB3-4040-9F91-52BB95455E89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Sculpture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C8A06E-7FDB-074B-AEBD-62FFBD4D78D7}"/>
              </a:ext>
            </a:extLst>
          </p:cNvPr>
          <p:cNvSpPr txBox="1"/>
          <p:nvPr/>
        </p:nvSpPr>
        <p:spPr>
          <a:xfrm>
            <a:off x="617563" y="5493679"/>
            <a:ext cx="7170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Pupils should be taught to improve their mastery of art and design techniques, including drawing, painting and sculpture with a range of materials (for example, pencil, charcoal, paint, clay).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 creative work, exploring their ideas and recording their experiences.</a:t>
            </a:r>
          </a:p>
        </p:txBody>
      </p:sp>
    </p:spTree>
    <p:extLst>
      <p:ext uri="{BB962C8B-B14F-4D97-AF65-F5344CB8AC3E}">
        <p14:creationId xmlns:p14="http://schemas.microsoft.com/office/powerpoint/2010/main" val="3979847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his hand on his face&#10;&#10;Description automatically generated with low confidence">
            <a:extLst>
              <a:ext uri="{FF2B5EF4-FFF2-40B4-BE49-F238E27FC236}">
                <a16:creationId xmlns:a16="http://schemas.microsoft.com/office/drawing/2014/main" id="{5AC04A43-E780-1046-9511-6A724F0D0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7915">
            <a:off x="6759948" y="1185753"/>
            <a:ext cx="3160725" cy="44864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89343C-9D28-BD44-ABC6-7C29FD4AFAE1}"/>
              </a:ext>
            </a:extLst>
          </p:cNvPr>
          <p:cNvSpPr txBox="1"/>
          <p:nvPr/>
        </p:nvSpPr>
        <p:spPr>
          <a:xfrm>
            <a:off x="2101477" y="2197889"/>
            <a:ext cx="350042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In this lesson, we are going to look at the work of </a:t>
            </a: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Louise Bourg</a:t>
            </a:r>
            <a:r>
              <a:rPr lang="en-GB" sz="2200" b="1" dirty="0">
                <a:solidFill>
                  <a:srgbClr val="00B050"/>
                </a:solidFill>
                <a:latin typeface="Comic Sans MS" panose="030F0902030302020204" pitchFamily="66" charset="0"/>
              </a:rPr>
              <a:t>eois</a:t>
            </a:r>
            <a:r>
              <a:rPr lang="en-GB" sz="2200" dirty="0">
                <a:solidFill>
                  <a:srgbClr val="272626"/>
                </a:solidFill>
                <a:latin typeface="Comic Sans MS" panose="030F0902030302020204" pitchFamily="66" charset="0"/>
              </a:rPr>
              <a:t> and experiment with different materials to create shapes inspired by her work.</a:t>
            </a:r>
          </a:p>
        </p:txBody>
      </p:sp>
    </p:spTree>
    <p:extLst>
      <p:ext uri="{BB962C8B-B14F-4D97-AF65-F5344CB8AC3E}">
        <p14:creationId xmlns:p14="http://schemas.microsoft.com/office/powerpoint/2010/main" val="19845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his hand on his face&#10;&#10;Description automatically generated with low confidence">
            <a:extLst>
              <a:ext uri="{FF2B5EF4-FFF2-40B4-BE49-F238E27FC236}">
                <a16:creationId xmlns:a16="http://schemas.microsoft.com/office/drawing/2014/main" id="{5AC04A43-E780-1046-9511-6A724F0D0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30"/>
          <a:stretch/>
        </p:blipFill>
        <p:spPr>
          <a:xfrm>
            <a:off x="418569" y="387350"/>
            <a:ext cx="5001155" cy="6080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89343C-9D28-BD44-ABC6-7C29FD4AFAE1}"/>
              </a:ext>
            </a:extLst>
          </p:cNvPr>
          <p:cNvSpPr txBox="1"/>
          <p:nvPr/>
        </p:nvSpPr>
        <p:spPr>
          <a:xfrm>
            <a:off x="6164794" y="1965455"/>
            <a:ext cx="50587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25 December 1911 – 31 May 2010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Louise Bourgeois was born in France.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begin with, Bourgeois focused on painting and printmaking then later started making sculptures.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She made sculptures from steel, stone, wood and rubber.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 series of spider sculptures were made from steel and bronze.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41A290-FF78-A042-9632-2C92975A2E0F}"/>
              </a:ext>
            </a:extLst>
          </p:cNvPr>
          <p:cNvSpPr txBox="1">
            <a:spLocks/>
          </p:cNvSpPr>
          <p:nvPr/>
        </p:nvSpPr>
        <p:spPr>
          <a:xfrm>
            <a:off x="4908166" y="1049026"/>
            <a:ext cx="7083954" cy="7239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Louise Bourgeois</a:t>
            </a:r>
          </a:p>
        </p:txBody>
      </p:sp>
    </p:spTree>
    <p:extLst>
      <p:ext uri="{BB962C8B-B14F-4D97-AF65-F5344CB8AC3E}">
        <p14:creationId xmlns:p14="http://schemas.microsoft.com/office/powerpoint/2010/main" val="30715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A9F4071E-C2B7-B842-A2AB-D814C8E5D3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958">
            <a:off x="5760685" y="1554412"/>
            <a:ext cx="5086258" cy="3798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89343C-9D28-BD44-ABC6-7C29FD4AFAE1}"/>
              </a:ext>
            </a:extLst>
          </p:cNvPr>
          <p:cNvSpPr txBox="1"/>
          <p:nvPr/>
        </p:nvSpPr>
        <p:spPr>
          <a:xfrm>
            <a:off x="1328807" y="2137746"/>
            <a:ext cx="379890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closely at this sculpture by Louise Bourgeois, called 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‘</a:t>
            </a:r>
            <a:r>
              <a:rPr lang="en-GB" sz="2000" b="1" dirty="0" err="1">
                <a:solidFill>
                  <a:srgbClr val="3FAA4C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’.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materials and tools do you think Bourgeois used to create 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shape is the structure?</a:t>
            </a:r>
          </a:p>
        </p:txBody>
      </p:sp>
    </p:spTree>
    <p:extLst>
      <p:ext uri="{BB962C8B-B14F-4D97-AF65-F5344CB8AC3E}">
        <p14:creationId xmlns:p14="http://schemas.microsoft.com/office/powerpoint/2010/main" val="424152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A9F4071E-C2B7-B842-A2AB-D814C8E5D3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747" y="387350"/>
            <a:ext cx="6687315" cy="60833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6ED520-DB05-874B-856C-7C82B31951B3}"/>
              </a:ext>
            </a:extLst>
          </p:cNvPr>
          <p:cNvSpPr txBox="1"/>
          <p:nvPr/>
        </p:nvSpPr>
        <p:spPr>
          <a:xfrm>
            <a:off x="7645204" y="1624546"/>
            <a:ext cx="3696086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was built in 1999 and is made of bronze, steel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and marble.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Measuring over 30ft high, it’s one of the largest representations of a spider in the world!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It is called ‘</a:t>
            </a:r>
            <a:r>
              <a:rPr lang="en-GB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Maman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’ (which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the French for ‘Mother’) because it refers to the strength of mothers, nurturing and protecting their young.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1626FC-9D50-5B43-94A6-77FFD880BE15}"/>
              </a:ext>
            </a:extLst>
          </p:cNvPr>
          <p:cNvSpPr txBox="1">
            <a:spLocks/>
          </p:cNvSpPr>
          <p:nvPr/>
        </p:nvSpPr>
        <p:spPr>
          <a:xfrm>
            <a:off x="7104062" y="881720"/>
            <a:ext cx="4671191" cy="5964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 err="1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Maman</a:t>
            </a:r>
            <a:endParaRPr lang="en-US" sz="3000" b="1" dirty="0">
              <a:solidFill>
                <a:srgbClr val="3FAA4C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1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B7D99D84-408F-2344-BD67-EBE4E1394B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7213">
            <a:off x="5768882" y="1565911"/>
            <a:ext cx="5006404" cy="37784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6ED520-DB05-874B-856C-7C82B31951B3}"/>
              </a:ext>
            </a:extLst>
          </p:cNvPr>
          <p:cNvSpPr txBox="1"/>
          <p:nvPr/>
        </p:nvSpPr>
        <p:spPr>
          <a:xfrm>
            <a:off x="1331181" y="1637610"/>
            <a:ext cx="354289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about this sculpture?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one of a set of sculptures called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‘Eye benches’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material do you think was used this time?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emotions might she have hoped the viewer would feel?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does it make you feel?</a:t>
            </a:r>
          </a:p>
        </p:txBody>
      </p:sp>
    </p:spTree>
    <p:extLst>
      <p:ext uri="{BB962C8B-B14F-4D97-AF65-F5344CB8AC3E}">
        <p14:creationId xmlns:p14="http://schemas.microsoft.com/office/powerpoint/2010/main" val="294640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ground, outdoor&#10;&#10;Description automatically generated">
            <a:extLst>
              <a:ext uri="{FF2B5EF4-FFF2-40B4-BE49-F238E27FC236}">
                <a16:creationId xmlns:a16="http://schemas.microsoft.com/office/drawing/2014/main" id="{B7D99D84-408F-2344-BD67-EBE4E1394B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748" y="387349"/>
            <a:ext cx="6693500" cy="60832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E043A9-39E2-5F4B-B50D-8E47459448BB}"/>
              </a:ext>
            </a:extLst>
          </p:cNvPr>
          <p:cNvSpPr txBox="1"/>
          <p:nvPr/>
        </p:nvSpPr>
        <p:spPr>
          <a:xfrm>
            <a:off x="7624409" y="1631732"/>
            <a:ext cx="3600639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Eye benches were a set of sculptures built in 1996-97. They are made of a black stone called Zimbabwe granite.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Of her artwork, Louise said</a:t>
            </a:r>
          </a:p>
          <a:p>
            <a:pPr>
              <a:spcBef>
                <a:spcPts val="700"/>
              </a:spcBef>
              <a:buClr>
                <a:srgbClr val="3FAA4C"/>
              </a:buClr>
            </a:pPr>
            <a:r>
              <a:rPr lang="en-GB" sz="2000" i="1" dirty="0">
                <a:solidFill>
                  <a:srgbClr val="272626"/>
                </a:solidFill>
                <a:latin typeface="Comic Sans MS" panose="030F0902030302020204" pitchFamily="66" charset="0"/>
              </a:rPr>
              <a:t>“There is a pleasure in sitting outside and watching people walk by. You look at them, and sometimes they look back at you. These encounters and perceptions interest me.”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852348E-C6A6-4C41-A2B2-5F73BCE318A3}"/>
              </a:ext>
            </a:extLst>
          </p:cNvPr>
          <p:cNvSpPr txBox="1">
            <a:spLocks/>
          </p:cNvSpPr>
          <p:nvPr/>
        </p:nvSpPr>
        <p:spPr>
          <a:xfrm>
            <a:off x="7110248" y="868366"/>
            <a:ext cx="4665004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Eye Benches</a:t>
            </a:r>
          </a:p>
        </p:txBody>
      </p:sp>
    </p:spTree>
    <p:extLst>
      <p:ext uri="{BB962C8B-B14F-4D97-AF65-F5344CB8AC3E}">
        <p14:creationId xmlns:p14="http://schemas.microsoft.com/office/powerpoint/2010/main" val="321202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ketchbook" descr="A picture containing text&#10;&#10;Description automatically generated">
            <a:extLst>
              <a:ext uri="{FF2B5EF4-FFF2-40B4-BE49-F238E27FC236}">
                <a16:creationId xmlns:a16="http://schemas.microsoft.com/office/drawing/2014/main" id="{328B02A0-5E62-374C-A350-605B3F2F68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9130">
            <a:off x="5245723" y="988267"/>
            <a:ext cx="5960920" cy="502789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852348E-C6A6-4C41-A2B2-5F73BCE318A3}"/>
              </a:ext>
            </a:extLst>
          </p:cNvPr>
          <p:cNvSpPr txBox="1">
            <a:spLocks/>
          </p:cNvSpPr>
          <p:nvPr/>
        </p:nvSpPr>
        <p:spPr>
          <a:xfrm>
            <a:off x="413359" y="868366"/>
            <a:ext cx="11361893" cy="6608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8B5660-6AFF-E14F-9F1A-85AB70C3B0DC}"/>
              </a:ext>
            </a:extLst>
          </p:cNvPr>
          <p:cNvSpPr txBox="1"/>
          <p:nvPr/>
        </p:nvSpPr>
        <p:spPr>
          <a:xfrm>
            <a:off x="1593521" y="2068633"/>
            <a:ext cx="33286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Make a visual profile of Louise Bourgeois in your sketchbook.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Stick an image of one of her sculptures in your book. Around this picture, use images, key words, drawings and notes to describe more about the artist and her work.</a:t>
            </a:r>
          </a:p>
        </p:txBody>
      </p:sp>
      <p:pic>
        <p:nvPicPr>
          <p:cNvPr id="6" name="Picture 5" descr="A picture containing sky, outdoor, tree&#10;&#10;Description automatically generated">
            <a:extLst>
              <a:ext uri="{FF2B5EF4-FFF2-40B4-BE49-F238E27FC236}">
                <a16:creationId xmlns:a16="http://schemas.microsoft.com/office/drawing/2014/main" id="{45625F67-B122-704D-AEF0-7DD23282E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6958">
            <a:off x="7361999" y="3132343"/>
            <a:ext cx="1891753" cy="141266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E2746C-D7A1-864A-8F57-845945E736BF}"/>
              </a:ext>
            </a:extLst>
          </p:cNvPr>
          <p:cNvSpPr txBox="1"/>
          <p:nvPr/>
        </p:nvSpPr>
        <p:spPr>
          <a:xfrm rot="19761600">
            <a:off x="6091140" y="3443174"/>
            <a:ext cx="10453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8 legs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70C540-1C79-C84A-8AFD-9DD75F00C4B8}"/>
              </a:ext>
            </a:extLst>
          </p:cNvPr>
          <p:cNvSpPr txBox="1"/>
          <p:nvPr/>
        </p:nvSpPr>
        <p:spPr>
          <a:xfrm rot="20773926">
            <a:off x="6363254" y="2334541"/>
            <a:ext cx="28812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Louise Bourgeois 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8A7EDC-23A1-8947-BA17-E0730074EC19}"/>
              </a:ext>
            </a:extLst>
          </p:cNvPr>
          <p:cNvSpPr txBox="1"/>
          <p:nvPr/>
        </p:nvSpPr>
        <p:spPr>
          <a:xfrm rot="20593639">
            <a:off x="9266226" y="4254236"/>
            <a:ext cx="12122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Textured</a:t>
            </a:r>
            <a:b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500" dirty="0">
                <a:solidFill>
                  <a:srgbClr val="272626"/>
                </a:solidFill>
                <a:latin typeface="Comic Sans MS" panose="030F0902030302020204" pitchFamily="66" charset="0"/>
              </a:rPr>
              <a:t>body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98F93F3-9F01-8947-AD9D-36F899820CBE}"/>
              </a:ext>
            </a:extLst>
          </p:cNvPr>
          <p:cNvCxnSpPr>
            <a:cxnSpLocks/>
          </p:cNvCxnSpPr>
          <p:nvPr/>
        </p:nvCxnSpPr>
        <p:spPr>
          <a:xfrm>
            <a:off x="6871580" y="3749862"/>
            <a:ext cx="1068309" cy="36380"/>
          </a:xfrm>
          <a:prstGeom prst="straightConnector1">
            <a:avLst/>
          </a:prstGeom>
          <a:ln w="28575">
            <a:solidFill>
              <a:srgbClr val="27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A3D9925-8769-CE4B-B18E-AB29250204BB}"/>
              </a:ext>
            </a:extLst>
          </p:cNvPr>
          <p:cNvCxnSpPr>
            <a:cxnSpLocks/>
          </p:cNvCxnSpPr>
          <p:nvPr/>
        </p:nvCxnSpPr>
        <p:spPr>
          <a:xfrm flipH="1" flipV="1">
            <a:off x="8464992" y="3749863"/>
            <a:ext cx="1246607" cy="459998"/>
          </a:xfrm>
          <a:prstGeom prst="straightConnector1">
            <a:avLst/>
          </a:prstGeom>
          <a:ln w="28575">
            <a:solidFill>
              <a:srgbClr val="2726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BBCB8F-7073-5045-832D-B568A532028E}"/>
              </a:ext>
            </a:extLst>
          </p:cNvPr>
          <p:cNvGrpSpPr/>
          <p:nvPr/>
        </p:nvGrpSpPr>
        <p:grpSpPr>
          <a:xfrm>
            <a:off x="8927582" y="2304300"/>
            <a:ext cx="1644713" cy="890371"/>
            <a:chOff x="8927582" y="2304300"/>
            <a:chExt cx="1644713" cy="89037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F0C4E56-9A13-F045-802B-1A481B86E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722">
              <a:off x="8927582" y="2304300"/>
              <a:ext cx="1644713" cy="89037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EA78DBE-0F74-4448-9BDE-9EC6D7073194}"/>
                </a:ext>
              </a:extLst>
            </p:cNvPr>
            <p:cNvSpPr txBox="1"/>
            <p:nvPr/>
          </p:nvSpPr>
          <p:spPr>
            <a:xfrm rot="494209">
              <a:off x="8991076" y="2516865"/>
              <a:ext cx="14410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  <a:buClr>
                  <a:srgbClr val="3FAA4C"/>
                </a:buClr>
              </a:pPr>
              <a:r>
                <a:rPr lang="en-GB" sz="2000" b="1" dirty="0" err="1">
                  <a:solidFill>
                    <a:srgbClr val="3FAA4C"/>
                  </a:solidFill>
                  <a:latin typeface="Comic Sans MS" panose="030F0902030302020204" pitchFamily="66" charset="0"/>
                </a:rPr>
                <a:t>Maman</a:t>
              </a:r>
              <a:endParaRPr lang="en-GB" sz="2000" b="1" dirty="0">
                <a:solidFill>
                  <a:srgbClr val="3FAA4C"/>
                </a:solidFill>
                <a:latin typeface="Comic Sans MS" panose="030F0902030302020204" pitchFamily="66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D31D57D-B5F4-F848-800B-1AA5F8B6158D}"/>
              </a:ext>
            </a:extLst>
          </p:cNvPr>
          <p:cNvGrpSpPr/>
          <p:nvPr/>
        </p:nvGrpSpPr>
        <p:grpSpPr>
          <a:xfrm>
            <a:off x="6215732" y="4240466"/>
            <a:ext cx="1002767" cy="1002767"/>
            <a:chOff x="5385591" y="4209861"/>
            <a:chExt cx="1050202" cy="105020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8F95445-862C-4943-83AD-A5E4957FF0A7}"/>
                </a:ext>
              </a:extLst>
            </p:cNvPr>
            <p:cNvSpPr/>
            <p:nvPr/>
          </p:nvSpPr>
          <p:spPr>
            <a:xfrm>
              <a:off x="5385591" y="4209861"/>
              <a:ext cx="1050202" cy="1050202"/>
            </a:xfrm>
            <a:prstGeom prst="ellipse">
              <a:avLst/>
            </a:prstGeom>
            <a:solidFill>
              <a:srgbClr val="C1E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0188C60-8FA2-A44D-B28D-89C64978E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20088">
              <a:off x="5493229" y="4274473"/>
              <a:ext cx="834926" cy="934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804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5123</TotalTime>
  <Words>618</Words>
  <Application>Microsoft Office PowerPoint</Application>
  <PresentationFormat>Widescreen</PresentationFormat>
  <Paragraphs>60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506</cp:revision>
  <dcterms:created xsi:type="dcterms:W3CDTF">2021-01-11T17:47:06Z</dcterms:created>
  <dcterms:modified xsi:type="dcterms:W3CDTF">2023-01-23T13:35:10Z</dcterms:modified>
</cp:coreProperties>
</file>