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71" r:id="rId4"/>
    <p:sldId id="272" r:id="rId5"/>
    <p:sldId id="273" r:id="rId6"/>
    <p:sldId id="276" r:id="rId7"/>
    <p:sldId id="311" r:id="rId8"/>
    <p:sldId id="310" r:id="rId9"/>
    <p:sldId id="309" r:id="rId10"/>
    <p:sldId id="312" r:id="rId11"/>
    <p:sldId id="308" r:id="rId12"/>
    <p:sldId id="29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85" userDrawn="1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pos="4384" userDrawn="1">
          <p15:clr>
            <a:srgbClr val="A4A3A4"/>
          </p15:clr>
        </p15:guide>
        <p15:guide id="5" orient="horz" pos="347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Maslin" initials="S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A4C"/>
    <a:srgbClr val="272626"/>
    <a:srgbClr val="FFE550"/>
    <a:srgbClr val="41AE62"/>
    <a:srgbClr val="C9D950"/>
    <a:srgbClr val="286AA6"/>
    <a:srgbClr val="C1E6FB"/>
    <a:srgbClr val="C1E6C4"/>
    <a:srgbClr val="3692C4"/>
    <a:srgbClr val="2E9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25E905-0B49-4911-9846-D736CB636CA5}" v="333" dt="2021-12-02T20:15:39.0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867" autoAdjust="0"/>
    <p:restoredTop sz="95785" autoAdjust="0"/>
  </p:normalViewPr>
  <p:slideViewPr>
    <p:cSldViewPr snapToGrid="0" snapToObjects="1">
      <p:cViewPr varScale="1">
        <p:scale>
          <a:sx n="156" d="100"/>
          <a:sy n="156" d="100"/>
        </p:scale>
        <p:origin x="504" y="168"/>
      </p:cViewPr>
      <p:guideLst>
        <p:guide orient="horz" pos="799"/>
        <p:guide pos="3885"/>
        <p:guide pos="846"/>
        <p:guide pos="4384"/>
        <p:guide orient="horz" pos="34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slin" userId="982d4e009d589f26" providerId="LiveId" clId="{1625E905-0B49-4911-9846-D736CB636CA5}"/>
    <pc:docChg chg="undo custSel addSld modSld">
      <pc:chgData name="Sara Maslin" userId="982d4e009d589f26" providerId="LiveId" clId="{1625E905-0B49-4911-9846-D736CB636CA5}" dt="2021-12-02T20:15:28.842" v="934" actId="20577"/>
      <pc:docMkLst>
        <pc:docMk/>
      </pc:docMkLst>
      <pc:sldChg chg="addSp delSp modSp mod modNotesTx">
        <pc:chgData name="Sara Maslin" userId="982d4e009d589f26" providerId="LiveId" clId="{1625E905-0B49-4911-9846-D736CB636CA5}" dt="2021-12-02T20:12:22.449" v="933" actId="207"/>
        <pc:sldMkLst>
          <pc:docMk/>
          <pc:sldMk cId="1298952408" sldId="271"/>
        </pc:sldMkLst>
        <pc:spChg chg="del">
          <ac:chgData name="Sara Maslin" userId="982d4e009d589f26" providerId="LiveId" clId="{1625E905-0B49-4911-9846-D736CB636CA5}" dt="2021-12-02T18:45:46.109" v="0" actId="478"/>
          <ac:spMkLst>
            <pc:docMk/>
            <pc:sldMk cId="1298952408" sldId="271"/>
            <ac:spMk id="7" creationId="{E017233D-62F9-5C49-A6B2-B3A2A1465097}"/>
          </ac:spMkLst>
        </pc:spChg>
        <pc:spChg chg="add mod">
          <ac:chgData name="Sara Maslin" userId="982d4e009d589f26" providerId="LiveId" clId="{1625E905-0B49-4911-9846-D736CB636CA5}" dt="2021-12-02T19:28:52.399" v="464" actId="1076"/>
          <ac:spMkLst>
            <pc:docMk/>
            <pc:sldMk cId="1298952408" sldId="271"/>
            <ac:spMk id="12" creationId="{25720B24-A5D1-45ED-B380-65D433CDFE50}"/>
          </ac:spMkLst>
        </pc:spChg>
        <pc:spChg chg="add mod">
          <ac:chgData name="Sara Maslin" userId="982d4e009d589f26" providerId="LiveId" clId="{1625E905-0B49-4911-9846-D736CB636CA5}" dt="2021-12-02T19:30:53.337" v="477" actId="207"/>
          <ac:spMkLst>
            <pc:docMk/>
            <pc:sldMk cId="1298952408" sldId="271"/>
            <ac:spMk id="15" creationId="{1BC7FF08-6CC7-44CB-9CA2-25FAEC41A079}"/>
          </ac:spMkLst>
        </pc:spChg>
        <pc:spChg chg="mod">
          <ac:chgData name="Sara Maslin" userId="982d4e009d589f26" providerId="LiveId" clId="{1625E905-0B49-4911-9846-D736CB636CA5}" dt="2021-12-02T20:12:13.644" v="931" actId="1076"/>
          <ac:spMkLst>
            <pc:docMk/>
            <pc:sldMk cId="1298952408" sldId="271"/>
            <ac:spMk id="17" creationId="{25CBEF76-B6D8-9E44-9340-0120AD8235F3}"/>
          </ac:spMkLst>
        </pc:spChg>
        <pc:spChg chg="add mod">
          <ac:chgData name="Sara Maslin" userId="982d4e009d589f26" providerId="LiveId" clId="{1625E905-0B49-4911-9846-D736CB636CA5}" dt="2021-12-02T20:12:22.449" v="933" actId="207"/>
          <ac:spMkLst>
            <pc:docMk/>
            <pc:sldMk cId="1298952408" sldId="271"/>
            <ac:spMk id="20" creationId="{D7642BDC-FCC9-49E3-8568-E07AF78BE223}"/>
          </ac:spMkLst>
        </pc:spChg>
        <pc:picChg chg="add del mod">
          <ac:chgData name="Sara Maslin" userId="982d4e009d589f26" providerId="LiveId" clId="{1625E905-0B49-4911-9846-D736CB636CA5}" dt="2021-12-02T18:59:18.550" v="361" actId="478"/>
          <ac:picMkLst>
            <pc:docMk/>
            <pc:sldMk cId="1298952408" sldId="271"/>
            <ac:picMk id="3" creationId="{5044CBAB-1C88-47FD-A669-83CD27613E69}"/>
          </ac:picMkLst>
        </pc:picChg>
        <pc:picChg chg="add mod">
          <ac:chgData name="Sara Maslin" userId="982d4e009d589f26" providerId="LiveId" clId="{1625E905-0B49-4911-9846-D736CB636CA5}" dt="2021-12-02T20:11:21.518" v="899" actId="1076"/>
          <ac:picMkLst>
            <pc:docMk/>
            <pc:sldMk cId="1298952408" sldId="271"/>
            <ac:picMk id="5" creationId="{F49BCB8E-F8F6-47DA-B616-6C427E57BD16}"/>
          </ac:picMkLst>
        </pc:picChg>
        <pc:picChg chg="add mod">
          <ac:chgData name="Sara Maslin" userId="982d4e009d589f26" providerId="LiveId" clId="{1625E905-0B49-4911-9846-D736CB636CA5}" dt="2021-12-02T20:11:24.263" v="900" actId="1076"/>
          <ac:picMkLst>
            <pc:docMk/>
            <pc:sldMk cId="1298952408" sldId="271"/>
            <ac:picMk id="11" creationId="{9B5A95A3-43D8-40AE-944A-D674EDCEF3FF}"/>
          </ac:picMkLst>
        </pc:picChg>
        <pc:picChg chg="add mod">
          <ac:chgData name="Sara Maslin" userId="982d4e009d589f26" providerId="LiveId" clId="{1625E905-0B49-4911-9846-D736CB636CA5}" dt="2021-12-02T20:11:27.015" v="901" actId="1076"/>
          <ac:picMkLst>
            <pc:docMk/>
            <pc:sldMk cId="1298952408" sldId="271"/>
            <ac:picMk id="14" creationId="{F9E80AAE-67F6-4652-9E28-CEA0FB7FC582}"/>
          </ac:picMkLst>
        </pc:picChg>
      </pc:sldChg>
      <pc:sldChg chg="addSp delSp modSp mod modNotesTx">
        <pc:chgData name="Sara Maslin" userId="982d4e009d589f26" providerId="LiveId" clId="{1625E905-0B49-4911-9846-D736CB636CA5}" dt="2021-12-02T19:39:59.957" v="508" actId="1076"/>
        <pc:sldMkLst>
          <pc:docMk/>
          <pc:sldMk cId="757528312" sldId="272"/>
        </pc:sldMkLst>
        <pc:spChg chg="add mod">
          <ac:chgData name="Sara Maslin" userId="982d4e009d589f26" providerId="LiveId" clId="{1625E905-0B49-4911-9846-D736CB636CA5}" dt="2021-12-02T19:39:59.957" v="508" actId="1076"/>
          <ac:spMkLst>
            <pc:docMk/>
            <pc:sldMk cId="757528312" sldId="272"/>
            <ac:spMk id="11" creationId="{2C3868B8-EF8A-43FB-9395-7ECC410F2893}"/>
          </ac:spMkLst>
        </pc:spChg>
        <pc:spChg chg="mod">
          <ac:chgData name="Sara Maslin" userId="982d4e009d589f26" providerId="LiveId" clId="{1625E905-0B49-4911-9846-D736CB636CA5}" dt="2021-12-02T18:56:57.213" v="332" actId="20577"/>
          <ac:spMkLst>
            <pc:docMk/>
            <pc:sldMk cId="757528312" sldId="272"/>
            <ac:spMk id="12" creationId="{6CE53E30-93D9-844A-8504-EC25D3BAA9F2}"/>
          </ac:spMkLst>
        </pc:spChg>
        <pc:graphicFrameChg chg="add del modGraphic">
          <ac:chgData name="Sara Maslin" userId="982d4e009d589f26" providerId="LiveId" clId="{1625E905-0B49-4911-9846-D736CB636CA5}" dt="2021-12-02T18:45:59.589" v="2" actId="27309"/>
          <ac:graphicFrameMkLst>
            <pc:docMk/>
            <pc:sldMk cId="757528312" sldId="272"/>
            <ac:graphicFrameMk id="3" creationId="{53EF0230-ED03-43C9-8FCC-11D53B5048BB}"/>
          </ac:graphicFrameMkLst>
        </pc:graphicFrameChg>
        <pc:picChg chg="add mod">
          <ac:chgData name="Sara Maslin" userId="982d4e009d589f26" providerId="LiveId" clId="{1625E905-0B49-4911-9846-D736CB636CA5}" dt="2021-12-02T19:39:23.777" v="485" actId="1076"/>
          <ac:picMkLst>
            <pc:docMk/>
            <pc:sldMk cId="757528312" sldId="272"/>
            <ac:picMk id="7" creationId="{7823B7FA-321D-42AF-B48B-30CB0C0ED745}"/>
          </ac:picMkLst>
        </pc:picChg>
      </pc:sldChg>
      <pc:sldChg chg="addSp delSp modSp mod modNotesTx">
        <pc:chgData name="Sara Maslin" userId="982d4e009d589f26" providerId="LiveId" clId="{1625E905-0B49-4911-9846-D736CB636CA5}" dt="2021-12-02T19:37:52.144" v="478" actId="20577"/>
        <pc:sldMkLst>
          <pc:docMk/>
          <pc:sldMk cId="2853361952" sldId="273"/>
        </pc:sldMkLst>
        <pc:spChg chg="mod">
          <ac:chgData name="Sara Maslin" userId="982d4e009d589f26" providerId="LiveId" clId="{1625E905-0B49-4911-9846-D736CB636CA5}" dt="2021-12-02T18:57:10.827" v="357" actId="20577"/>
          <ac:spMkLst>
            <pc:docMk/>
            <pc:sldMk cId="2853361952" sldId="273"/>
            <ac:spMk id="8" creationId="{4CB34635-9B4E-6C46-8F8A-994FC1677FA6}"/>
          </ac:spMkLst>
        </pc:spChg>
        <pc:spChg chg="add mod">
          <ac:chgData name="Sara Maslin" userId="982d4e009d589f26" providerId="LiveId" clId="{1625E905-0B49-4911-9846-D736CB636CA5}" dt="2021-12-02T19:26:49.483" v="433" actId="1076"/>
          <ac:spMkLst>
            <pc:docMk/>
            <pc:sldMk cId="2853361952" sldId="273"/>
            <ac:spMk id="10" creationId="{BDA2CC03-353E-49B8-857A-BCCAF20ED349}"/>
          </ac:spMkLst>
        </pc:spChg>
        <pc:picChg chg="add mod">
          <ac:chgData name="Sara Maslin" userId="982d4e009d589f26" providerId="LiveId" clId="{1625E905-0B49-4911-9846-D736CB636CA5}" dt="2021-12-02T19:26:06.054" v="365" actId="1076"/>
          <ac:picMkLst>
            <pc:docMk/>
            <pc:sldMk cId="2853361952" sldId="273"/>
            <ac:picMk id="3" creationId="{58A56CC6-C861-469D-8936-3592078D3461}"/>
          </ac:picMkLst>
        </pc:picChg>
        <pc:picChg chg="add del">
          <ac:chgData name="Sara Maslin" userId="982d4e009d589f26" providerId="LiveId" clId="{1625E905-0B49-4911-9846-D736CB636CA5}" dt="2021-12-02T19:26:20.945" v="367" actId="22"/>
          <ac:picMkLst>
            <pc:docMk/>
            <pc:sldMk cId="2853361952" sldId="273"/>
            <ac:picMk id="6" creationId="{A1D0E7A9-D0E1-4BD0-A598-60976E1BBF26}"/>
          </ac:picMkLst>
        </pc:picChg>
      </pc:sldChg>
      <pc:sldChg chg="addSp delSp modSp mod modNotesTx">
        <pc:chgData name="Sara Maslin" userId="982d4e009d589f26" providerId="LiveId" clId="{1625E905-0B49-4911-9846-D736CB636CA5}" dt="2021-12-02T20:10:01.116" v="894" actId="207"/>
        <pc:sldMkLst>
          <pc:docMk/>
          <pc:sldMk cId="3987414073" sldId="276"/>
        </pc:sldMkLst>
        <pc:spChg chg="add mod">
          <ac:chgData name="Sara Maslin" userId="982d4e009d589f26" providerId="LiveId" clId="{1625E905-0B49-4911-9846-D736CB636CA5}" dt="2021-12-02T20:10:01.116" v="894" actId="207"/>
          <ac:spMkLst>
            <pc:docMk/>
            <pc:sldMk cId="3987414073" sldId="276"/>
            <ac:spMk id="4" creationId="{19A49800-D311-4CAB-919E-8D2F1AB2F2E5}"/>
          </ac:spMkLst>
        </pc:spChg>
        <pc:spChg chg="mod">
          <ac:chgData name="Sara Maslin" userId="982d4e009d589f26" providerId="LiveId" clId="{1625E905-0B49-4911-9846-D736CB636CA5}" dt="2021-12-02T18:53:41.559" v="3" actId="20577"/>
          <ac:spMkLst>
            <pc:docMk/>
            <pc:sldMk cId="3987414073" sldId="276"/>
            <ac:spMk id="7" creationId="{C615B4DA-84B4-3B43-900F-630C024FA6B5}"/>
          </ac:spMkLst>
        </pc:spChg>
        <pc:picChg chg="add del mod">
          <ac:chgData name="Sara Maslin" userId="982d4e009d589f26" providerId="LiveId" clId="{1625E905-0B49-4911-9846-D736CB636CA5}" dt="2021-12-02T20:09:15.389" v="880" actId="478"/>
          <ac:picMkLst>
            <pc:docMk/>
            <pc:sldMk cId="3987414073" sldId="276"/>
            <ac:picMk id="3" creationId="{D5AE6630-BD52-4F13-9783-C0A772822F77}"/>
          </ac:picMkLst>
        </pc:picChg>
        <pc:picChg chg="add del mod">
          <ac:chgData name="Sara Maslin" userId="982d4e009d589f26" providerId="LiveId" clId="{1625E905-0B49-4911-9846-D736CB636CA5}" dt="2021-12-02T20:09:13.904" v="879" actId="478"/>
          <ac:picMkLst>
            <pc:docMk/>
            <pc:sldMk cId="3987414073" sldId="276"/>
            <ac:picMk id="8" creationId="{7B8740C5-5A42-43AF-B2FA-5E842E847898}"/>
          </ac:picMkLst>
        </pc:picChg>
        <pc:picChg chg="add mod">
          <ac:chgData name="Sara Maslin" userId="982d4e009d589f26" providerId="LiveId" clId="{1625E905-0B49-4911-9846-D736CB636CA5}" dt="2021-12-02T20:09:42.417" v="888" actId="1076"/>
          <ac:picMkLst>
            <pc:docMk/>
            <pc:sldMk cId="3987414073" sldId="276"/>
            <ac:picMk id="10" creationId="{D71F2763-42F6-465C-B05D-40B2CCD5D1F7}"/>
          </ac:picMkLst>
        </pc:picChg>
      </pc:sldChg>
      <pc:sldChg chg="modSp mod modNotesTx">
        <pc:chgData name="Sara Maslin" userId="982d4e009d589f26" providerId="LiveId" clId="{1625E905-0B49-4911-9846-D736CB636CA5}" dt="2021-12-02T20:03:56.011" v="828" actId="20577"/>
        <pc:sldMkLst>
          <pc:docMk/>
          <pc:sldMk cId="4004618117" sldId="299"/>
        </pc:sldMkLst>
        <pc:spChg chg="mod">
          <ac:chgData name="Sara Maslin" userId="982d4e009d589f26" providerId="LiveId" clId="{1625E905-0B49-4911-9846-D736CB636CA5}" dt="2021-12-02T20:03:56.011" v="828" actId="20577"/>
          <ac:spMkLst>
            <pc:docMk/>
            <pc:sldMk cId="4004618117" sldId="299"/>
            <ac:spMk id="8" creationId="{CADB8158-8972-5743-927F-BFA0BA78B818}"/>
          </ac:spMkLst>
        </pc:spChg>
      </pc:sldChg>
      <pc:sldChg chg="addSp delSp modSp mod delAnim">
        <pc:chgData name="Sara Maslin" userId="982d4e009d589f26" providerId="LiveId" clId="{1625E905-0B49-4911-9846-D736CB636CA5}" dt="2021-12-02T20:04:48.042" v="878" actId="1076"/>
        <pc:sldMkLst>
          <pc:docMk/>
          <pc:sldMk cId="3383935328" sldId="308"/>
        </pc:sldMkLst>
        <pc:spChg chg="add mod">
          <ac:chgData name="Sara Maslin" userId="982d4e009d589f26" providerId="LiveId" clId="{1625E905-0B49-4911-9846-D736CB636CA5}" dt="2021-12-02T20:04:44.468" v="877" actId="1076"/>
          <ac:spMkLst>
            <pc:docMk/>
            <pc:sldMk cId="3383935328" sldId="308"/>
            <ac:spMk id="12" creationId="{FD79F083-1CA5-4E07-85DB-478578E977B8}"/>
          </ac:spMkLst>
        </pc:spChg>
        <pc:spChg chg="add mod">
          <ac:chgData name="Sara Maslin" userId="982d4e009d589f26" providerId="LiveId" clId="{1625E905-0B49-4911-9846-D736CB636CA5}" dt="2021-12-02T20:04:41.101" v="876" actId="1076"/>
          <ac:spMkLst>
            <pc:docMk/>
            <pc:sldMk cId="3383935328" sldId="308"/>
            <ac:spMk id="14" creationId="{F626A652-49E9-4E19-8DD0-E91318802287}"/>
          </ac:spMkLst>
        </pc:spChg>
        <pc:spChg chg="add mod">
          <ac:chgData name="Sara Maslin" userId="982d4e009d589f26" providerId="LiveId" clId="{1625E905-0B49-4911-9846-D736CB636CA5}" dt="2021-12-02T19:57:02.145" v="606" actId="1076"/>
          <ac:spMkLst>
            <pc:docMk/>
            <pc:sldMk cId="3383935328" sldId="308"/>
            <ac:spMk id="16" creationId="{61FB7A1A-327C-4B5F-B969-10A0D96B9D8A}"/>
          </ac:spMkLst>
        </pc:spChg>
        <pc:spChg chg="add mod">
          <ac:chgData name="Sara Maslin" userId="982d4e009d589f26" providerId="LiveId" clId="{1625E905-0B49-4911-9846-D736CB636CA5}" dt="2021-12-02T20:04:48.042" v="878" actId="1076"/>
          <ac:spMkLst>
            <pc:docMk/>
            <pc:sldMk cId="3383935328" sldId="308"/>
            <ac:spMk id="17" creationId="{F37875BE-DF36-4349-A3EA-33493DB343EF}"/>
          </ac:spMkLst>
        </pc:spChg>
        <pc:spChg chg="add mod">
          <ac:chgData name="Sara Maslin" userId="982d4e009d589f26" providerId="LiveId" clId="{1625E905-0B49-4911-9846-D736CB636CA5}" dt="2021-12-02T20:04:37.496" v="875" actId="1076"/>
          <ac:spMkLst>
            <pc:docMk/>
            <pc:sldMk cId="3383935328" sldId="308"/>
            <ac:spMk id="19" creationId="{ECBF6932-B740-49A6-85B5-37E399856DAF}"/>
          </ac:spMkLst>
        </pc:spChg>
        <pc:picChg chg="del">
          <ac:chgData name="Sara Maslin" userId="982d4e009d589f26" providerId="LiveId" clId="{1625E905-0B49-4911-9846-D736CB636CA5}" dt="2021-12-02T18:55:55.284" v="298" actId="478"/>
          <ac:picMkLst>
            <pc:docMk/>
            <pc:sldMk cId="3383935328" sldId="308"/>
            <ac:picMk id="13" creationId="{07F0AD44-4B87-824C-A2A5-3A8CE554A555}"/>
          </ac:picMkLst>
        </pc:picChg>
        <pc:picChg chg="del">
          <ac:chgData name="Sara Maslin" userId="982d4e009d589f26" providerId="LiveId" clId="{1625E905-0B49-4911-9846-D736CB636CA5}" dt="2021-12-02T18:55:52.326" v="295" actId="478"/>
          <ac:picMkLst>
            <pc:docMk/>
            <pc:sldMk cId="3383935328" sldId="308"/>
            <ac:picMk id="15" creationId="{5D7A4635-DD5C-7A40-96A7-9952E122B0AB}"/>
          </ac:picMkLst>
        </pc:picChg>
        <pc:picChg chg="del">
          <ac:chgData name="Sara Maslin" userId="982d4e009d589f26" providerId="LiveId" clId="{1625E905-0B49-4911-9846-D736CB636CA5}" dt="2021-12-02T18:55:51.015" v="294" actId="478"/>
          <ac:picMkLst>
            <pc:docMk/>
            <pc:sldMk cId="3383935328" sldId="308"/>
            <ac:picMk id="18" creationId="{1A64ABA8-199B-F242-BA2F-55FAB0D5A69E}"/>
          </ac:picMkLst>
        </pc:picChg>
        <pc:picChg chg="del">
          <ac:chgData name="Sara Maslin" userId="982d4e009d589f26" providerId="LiveId" clId="{1625E905-0B49-4911-9846-D736CB636CA5}" dt="2021-12-02T18:55:53.379" v="296" actId="478"/>
          <ac:picMkLst>
            <pc:docMk/>
            <pc:sldMk cId="3383935328" sldId="308"/>
            <ac:picMk id="21" creationId="{8176486C-94B3-2945-8B8F-16F5E66ED422}"/>
          </ac:picMkLst>
        </pc:picChg>
        <pc:picChg chg="del">
          <ac:chgData name="Sara Maslin" userId="982d4e009d589f26" providerId="LiveId" clId="{1625E905-0B49-4911-9846-D736CB636CA5}" dt="2021-12-02T18:55:56.194" v="299" actId="478"/>
          <ac:picMkLst>
            <pc:docMk/>
            <pc:sldMk cId="3383935328" sldId="308"/>
            <ac:picMk id="22" creationId="{43B0C2DC-EBD2-9448-AC30-566083AA2648}"/>
          </ac:picMkLst>
        </pc:picChg>
        <pc:picChg chg="del">
          <ac:chgData name="Sara Maslin" userId="982d4e009d589f26" providerId="LiveId" clId="{1625E905-0B49-4911-9846-D736CB636CA5}" dt="2021-12-02T18:55:54.275" v="297" actId="478"/>
          <ac:picMkLst>
            <pc:docMk/>
            <pc:sldMk cId="3383935328" sldId="308"/>
            <ac:picMk id="24" creationId="{782FFEC4-F27F-4140-800F-361A2782F2A7}"/>
          </ac:picMkLst>
        </pc:picChg>
      </pc:sldChg>
      <pc:sldChg chg="addSp delSp modSp mod modAnim modNotesTx">
        <pc:chgData name="Sara Maslin" userId="982d4e009d589f26" providerId="LiveId" clId="{1625E905-0B49-4911-9846-D736CB636CA5}" dt="2021-12-02T20:15:28.842" v="934" actId="20577"/>
        <pc:sldMkLst>
          <pc:docMk/>
          <pc:sldMk cId="24557844" sldId="309"/>
        </pc:sldMkLst>
        <pc:spChg chg="mod">
          <ac:chgData name="Sara Maslin" userId="982d4e009d589f26" providerId="LiveId" clId="{1625E905-0B49-4911-9846-D736CB636CA5}" dt="2021-12-02T20:03:43.952" v="825" actId="20577"/>
          <ac:spMkLst>
            <pc:docMk/>
            <pc:sldMk cId="24557844" sldId="309"/>
            <ac:spMk id="7" creationId="{C1DF09AE-D348-7442-B7EA-79C284E509BA}"/>
          </ac:spMkLst>
        </pc:spChg>
        <pc:spChg chg="add del mod">
          <ac:chgData name="Sara Maslin" userId="982d4e009d589f26" providerId="LiveId" clId="{1625E905-0B49-4911-9846-D736CB636CA5}" dt="2021-12-02T20:04:23.027" v="873" actId="14100"/>
          <ac:spMkLst>
            <pc:docMk/>
            <pc:sldMk cId="24557844" sldId="309"/>
            <ac:spMk id="9" creationId="{1FF01E94-7FE4-425E-99F6-B38755A229F0}"/>
          </ac:spMkLst>
        </pc:spChg>
        <pc:picChg chg="add mod">
          <ac:chgData name="Sara Maslin" userId="982d4e009d589f26" providerId="LiveId" clId="{1625E905-0B49-4911-9846-D736CB636CA5}" dt="2021-12-02T19:45:33.602" v="522" actId="14100"/>
          <ac:picMkLst>
            <pc:docMk/>
            <pc:sldMk cId="24557844" sldId="309"/>
            <ac:picMk id="3" creationId="{D54F823A-7E4A-409E-AA99-FA5AA353BB1C}"/>
          </ac:picMkLst>
        </pc:picChg>
      </pc:sldChg>
      <pc:sldChg chg="addSp modSp add mod modAnim modNotesTx">
        <pc:chgData name="Sara Maslin" userId="982d4e009d589f26" providerId="LiveId" clId="{1625E905-0B49-4911-9846-D736CB636CA5}" dt="2021-12-02T19:41:40.820" v="518" actId="14100"/>
        <pc:sldMkLst>
          <pc:docMk/>
          <pc:sldMk cId="1994124875" sldId="310"/>
        </pc:sldMkLst>
        <pc:spChg chg="mod">
          <ac:chgData name="Sara Maslin" userId="982d4e009d589f26" providerId="LiveId" clId="{1625E905-0B49-4911-9846-D736CB636CA5}" dt="2021-12-02T18:56:38.478" v="331" actId="20577"/>
          <ac:spMkLst>
            <pc:docMk/>
            <pc:sldMk cId="1994124875" sldId="310"/>
            <ac:spMk id="7" creationId="{C615B4DA-84B4-3B43-900F-630C024FA6B5}"/>
          </ac:spMkLst>
        </pc:spChg>
        <pc:picChg chg="add mod">
          <ac:chgData name="Sara Maslin" userId="982d4e009d589f26" providerId="LiveId" clId="{1625E905-0B49-4911-9846-D736CB636CA5}" dt="2021-12-02T19:41:40.820" v="518" actId="14100"/>
          <ac:picMkLst>
            <pc:docMk/>
            <pc:sldMk cId="1994124875" sldId="310"/>
            <ac:picMk id="4" creationId="{55F96E96-60FA-497B-800F-3EFDD63810F3}"/>
          </ac:picMkLst>
        </pc:picChg>
        <pc:picChg chg="add mod">
          <ac:chgData name="Sara Maslin" userId="982d4e009d589f26" providerId="LiveId" clId="{1625E905-0B49-4911-9846-D736CB636CA5}" dt="2021-12-02T19:41:35.946" v="516" actId="14100"/>
          <ac:picMkLst>
            <pc:docMk/>
            <pc:sldMk cId="1994124875" sldId="310"/>
            <ac:picMk id="6" creationId="{90609ED8-04F7-49AD-AB3B-1A20CBEAD1E4}"/>
          </ac:picMkLst>
        </pc:picChg>
      </pc:sldChg>
    </pc:docChg>
  </pc:docChgLst>
  <pc:docChgLst>
    <pc:chgData name="Sara Maslin" userId="982d4e009d589f26" providerId="LiveId" clId="{42F9E0EA-FF86-4BBC-8065-363538F631AB}"/>
    <pc:docChg chg="undo custSel addSld delSld modSld sldOrd">
      <pc:chgData name="Sara Maslin" userId="982d4e009d589f26" providerId="LiveId" clId="{42F9E0EA-FF86-4BBC-8065-363538F631AB}" dt="2021-09-09T10:49:23.330" v="6315" actId="20577"/>
      <pc:docMkLst>
        <pc:docMk/>
      </pc:docMkLst>
      <pc:sldChg chg="addSp delSp modSp mod">
        <pc:chgData name="Sara Maslin" userId="982d4e009d589f26" providerId="LiveId" clId="{42F9E0EA-FF86-4BBC-8065-363538F631AB}" dt="2021-09-09T09:29:47.336" v="5005" actId="20577"/>
        <pc:sldMkLst>
          <pc:docMk/>
          <pc:sldMk cId="1298952408" sldId="271"/>
        </pc:sldMkLst>
        <pc:spChg chg="mod">
          <ac:chgData name="Sara Maslin" userId="982d4e009d589f26" providerId="LiveId" clId="{42F9E0EA-FF86-4BBC-8065-363538F631AB}" dt="2021-09-09T09:29:47.336" v="5005" actId="20577"/>
          <ac:spMkLst>
            <pc:docMk/>
            <pc:sldMk cId="1298952408" sldId="271"/>
            <ac:spMk id="9" creationId="{970156AC-5577-C445-9280-059EA62D9A65}"/>
          </ac:spMkLst>
        </pc:spChg>
        <pc:spChg chg="add mod">
          <ac:chgData name="Sara Maslin" userId="982d4e009d589f26" providerId="LiveId" clId="{42F9E0EA-FF86-4BBC-8065-363538F631AB}" dt="2021-09-08T12:25:01.844" v="1397" actId="207"/>
          <ac:spMkLst>
            <pc:docMk/>
            <pc:sldMk cId="1298952408" sldId="271"/>
            <ac:spMk id="12" creationId="{7C6033E9-4D96-4A26-BBCA-5F2F196D848B}"/>
          </ac:spMkLst>
        </pc:spChg>
        <pc:picChg chg="add del mod">
          <ac:chgData name="Sara Maslin" userId="982d4e009d589f26" providerId="LiveId" clId="{42F9E0EA-FF86-4BBC-8065-363538F631AB}" dt="2021-09-08T12:23:59.782" v="1390" actId="478"/>
          <ac:picMkLst>
            <pc:docMk/>
            <pc:sldMk cId="1298952408" sldId="271"/>
            <ac:picMk id="3" creationId="{6A324D27-32C4-4C26-AAE6-CA598925F551}"/>
          </ac:picMkLst>
        </pc:picChg>
        <pc:picChg chg="add mod">
          <ac:chgData name="Sara Maslin" userId="982d4e009d589f26" providerId="LiveId" clId="{42F9E0EA-FF86-4BBC-8065-363538F631AB}" dt="2021-09-08T12:24:24.065" v="1393" actId="1076"/>
          <ac:picMkLst>
            <pc:docMk/>
            <pc:sldMk cId="1298952408" sldId="271"/>
            <ac:picMk id="5" creationId="{97AC15A0-DE4B-468D-ADAD-27EB232AFBD0}"/>
          </ac:picMkLst>
        </pc:picChg>
        <pc:picChg chg="del">
          <ac:chgData name="Sara Maslin" userId="982d4e009d589f26" providerId="LiveId" clId="{42F9E0EA-FF86-4BBC-8065-363538F631AB}" dt="2021-09-08T12:23:04.269" v="1386" actId="478"/>
          <ac:picMkLst>
            <pc:docMk/>
            <pc:sldMk cId="1298952408" sldId="271"/>
            <ac:picMk id="13" creationId="{B0010541-2BD2-48C4-A76C-626296457154}"/>
          </ac:picMkLst>
        </pc:picChg>
      </pc:sldChg>
      <pc:sldChg chg="addSp delSp modSp mod">
        <pc:chgData name="Sara Maslin" userId="982d4e009d589f26" providerId="LiveId" clId="{42F9E0EA-FF86-4BBC-8065-363538F631AB}" dt="2021-09-09T09:58:39.436" v="5203" actId="20577"/>
        <pc:sldMkLst>
          <pc:docMk/>
          <pc:sldMk cId="757528312" sldId="272"/>
        </pc:sldMkLst>
        <pc:spChg chg="mod">
          <ac:chgData name="Sara Maslin" userId="982d4e009d589f26" providerId="LiveId" clId="{42F9E0EA-FF86-4BBC-8065-363538F631AB}" dt="2021-09-09T09:52:30.388" v="5044" actId="113"/>
          <ac:spMkLst>
            <pc:docMk/>
            <pc:sldMk cId="757528312" sldId="272"/>
            <ac:spMk id="4" creationId="{8A6FB1E5-97CF-FA4E-9113-340213599302}"/>
          </ac:spMkLst>
        </pc:spChg>
        <pc:spChg chg="mod">
          <ac:chgData name="Sara Maslin" userId="982d4e009d589f26" providerId="LiveId" clId="{42F9E0EA-FF86-4BBC-8065-363538F631AB}" dt="2021-09-09T09:58:39.436" v="5203" actId="20577"/>
          <ac:spMkLst>
            <pc:docMk/>
            <pc:sldMk cId="757528312" sldId="272"/>
            <ac:spMk id="6" creationId="{C410AA6C-60CD-5F4C-BAEB-58EF5FBDFFB0}"/>
          </ac:spMkLst>
        </pc:spChg>
        <pc:spChg chg="mod">
          <ac:chgData name="Sara Maslin" userId="982d4e009d589f26" providerId="LiveId" clId="{42F9E0EA-FF86-4BBC-8065-363538F631AB}" dt="2021-09-08T12:47:43.458" v="2229" actId="1076"/>
          <ac:spMkLst>
            <pc:docMk/>
            <pc:sldMk cId="757528312" sldId="272"/>
            <ac:spMk id="9" creationId="{54F1B117-E09C-412E-A7FE-890E3F6F3315}"/>
          </ac:spMkLst>
        </pc:spChg>
        <pc:picChg chg="del">
          <ac:chgData name="Sara Maslin" userId="982d4e009d589f26" providerId="LiveId" clId="{42F9E0EA-FF86-4BBC-8065-363538F631AB}" dt="2021-09-08T12:47:06.760" v="2220" actId="478"/>
          <ac:picMkLst>
            <pc:docMk/>
            <pc:sldMk cId="757528312" sldId="272"/>
            <ac:picMk id="7" creationId="{F3C47EF1-42FD-4729-842E-54832F8C80BA}"/>
          </ac:picMkLst>
        </pc:picChg>
        <pc:picChg chg="add mod">
          <ac:chgData name="Sara Maslin" userId="982d4e009d589f26" providerId="LiveId" clId="{42F9E0EA-FF86-4BBC-8065-363538F631AB}" dt="2021-09-08T12:47:22.348" v="2226" actId="1076"/>
          <ac:picMkLst>
            <pc:docMk/>
            <pc:sldMk cId="757528312" sldId="272"/>
            <ac:picMk id="8" creationId="{646B4099-75E4-4ACA-97E8-2A03212A3FE1}"/>
          </ac:picMkLst>
        </pc:picChg>
      </pc:sldChg>
      <pc:sldChg chg="addSp delSp modSp mod modAnim">
        <pc:chgData name="Sara Maslin" userId="982d4e009d589f26" providerId="LiveId" clId="{42F9E0EA-FF86-4BBC-8065-363538F631AB}" dt="2021-09-08T14:43:44.286" v="3692" actId="20577"/>
        <pc:sldMkLst>
          <pc:docMk/>
          <pc:sldMk cId="2853361952" sldId="273"/>
        </pc:sldMkLst>
        <pc:spChg chg="mod">
          <ac:chgData name="Sara Maslin" userId="982d4e009d589f26" providerId="LiveId" clId="{42F9E0EA-FF86-4BBC-8065-363538F631AB}" dt="2021-09-08T12:34:20.416" v="1602" actId="20577"/>
          <ac:spMkLst>
            <pc:docMk/>
            <pc:sldMk cId="2853361952" sldId="273"/>
            <ac:spMk id="3" creationId="{0E170C3C-CEFD-264E-8B2D-ED39713A7E1D}"/>
          </ac:spMkLst>
        </pc:spChg>
        <pc:spChg chg="mod">
          <ac:chgData name="Sara Maslin" userId="982d4e009d589f26" providerId="LiveId" clId="{42F9E0EA-FF86-4BBC-8065-363538F631AB}" dt="2021-09-08T14:43:44.286" v="3692" actId="20577"/>
          <ac:spMkLst>
            <pc:docMk/>
            <pc:sldMk cId="2853361952" sldId="273"/>
            <ac:spMk id="7" creationId="{C1DF09AE-D348-7442-B7EA-79C284E509BA}"/>
          </ac:spMkLst>
        </pc:spChg>
        <pc:spChg chg="add mod">
          <ac:chgData name="Sara Maslin" userId="982d4e009d589f26" providerId="LiveId" clId="{42F9E0EA-FF86-4BBC-8065-363538F631AB}" dt="2021-09-08T12:27:44.578" v="1408" actId="14100"/>
          <ac:spMkLst>
            <pc:docMk/>
            <pc:sldMk cId="2853361952" sldId="273"/>
            <ac:spMk id="10" creationId="{316D5BDB-91A4-4EB9-BFA3-70412649ADAE}"/>
          </ac:spMkLst>
        </pc:spChg>
        <pc:spChg chg="mod">
          <ac:chgData name="Sara Maslin" userId="982d4e009d589f26" providerId="LiveId" clId="{42F9E0EA-FF86-4BBC-8065-363538F631AB}" dt="2021-09-08T12:31:58.524" v="1462" actId="1076"/>
          <ac:spMkLst>
            <pc:docMk/>
            <pc:sldMk cId="2853361952" sldId="273"/>
            <ac:spMk id="11" creationId="{F4CC14C0-CAF2-4E96-BDA0-B36504D7DAFE}"/>
          </ac:spMkLst>
        </pc:spChg>
        <pc:picChg chg="del">
          <ac:chgData name="Sara Maslin" userId="982d4e009d589f26" providerId="LiveId" clId="{42F9E0EA-FF86-4BBC-8065-363538F631AB}" dt="2021-09-08T11:11:12.633" v="240" actId="478"/>
          <ac:picMkLst>
            <pc:docMk/>
            <pc:sldMk cId="2853361952" sldId="273"/>
            <ac:picMk id="4" creationId="{6D00C6B7-FC6B-4239-A983-E77C5658425D}"/>
          </ac:picMkLst>
        </pc:picChg>
        <pc:picChg chg="add mod">
          <ac:chgData name="Sara Maslin" userId="982d4e009d589f26" providerId="LiveId" clId="{42F9E0EA-FF86-4BBC-8065-363538F631AB}" dt="2021-09-08T12:31:55.963" v="1461" actId="14100"/>
          <ac:picMkLst>
            <pc:docMk/>
            <pc:sldMk cId="2853361952" sldId="273"/>
            <ac:picMk id="6" creationId="{2584ACA6-B10F-4D90-9484-2F55DCF91852}"/>
          </ac:picMkLst>
        </pc:picChg>
      </pc:sldChg>
      <pc:sldChg chg="addSp delSp modSp mod">
        <pc:chgData name="Sara Maslin" userId="982d4e009d589f26" providerId="LiveId" clId="{42F9E0EA-FF86-4BBC-8065-363538F631AB}" dt="2021-09-09T09:15:04.588" v="4933" actId="20577"/>
        <pc:sldMkLst>
          <pc:docMk/>
          <pc:sldMk cId="3987414073" sldId="276"/>
        </pc:sldMkLst>
        <pc:spChg chg="mod">
          <ac:chgData name="Sara Maslin" userId="982d4e009d589f26" providerId="LiveId" clId="{42F9E0EA-FF86-4BBC-8065-363538F631AB}" dt="2021-09-08T12:31:37.177" v="1456" actId="1076"/>
          <ac:spMkLst>
            <pc:docMk/>
            <pc:sldMk cId="3987414073" sldId="276"/>
            <ac:spMk id="4" creationId="{ABD6B2BE-EB87-40A0-B4D5-6E5F758927B7}"/>
          </ac:spMkLst>
        </pc:spChg>
        <pc:spChg chg="mod">
          <ac:chgData name="Sara Maslin" userId="982d4e009d589f26" providerId="LiveId" clId="{42F9E0EA-FF86-4BBC-8065-363538F631AB}" dt="2021-09-08T12:31:47.573" v="1460" actId="1076"/>
          <ac:spMkLst>
            <pc:docMk/>
            <pc:sldMk cId="3987414073" sldId="276"/>
            <ac:spMk id="9" creationId="{E217E4E3-DCAC-7F4F-8B6E-871D916F5AE1}"/>
          </ac:spMkLst>
        </pc:spChg>
        <pc:spChg chg="add mod">
          <ac:chgData name="Sara Maslin" userId="982d4e009d589f26" providerId="LiveId" clId="{42F9E0EA-FF86-4BBC-8065-363538F631AB}" dt="2021-09-09T09:15:04.588" v="4933" actId="20577"/>
          <ac:spMkLst>
            <pc:docMk/>
            <pc:sldMk cId="3987414073" sldId="276"/>
            <ac:spMk id="10" creationId="{6926B864-5CE5-48AE-B7C7-DA7541AFFA16}"/>
          </ac:spMkLst>
        </pc:spChg>
        <pc:picChg chg="add mod">
          <ac:chgData name="Sara Maslin" userId="982d4e009d589f26" providerId="LiveId" clId="{42F9E0EA-FF86-4BBC-8065-363538F631AB}" dt="2021-09-08T12:31:42.396" v="1458" actId="14100"/>
          <ac:picMkLst>
            <pc:docMk/>
            <pc:sldMk cId="3987414073" sldId="276"/>
            <ac:picMk id="3" creationId="{1D05F9C5-EF9F-403E-8F74-2D7A839619B5}"/>
          </ac:picMkLst>
        </pc:picChg>
        <pc:picChg chg="del">
          <ac:chgData name="Sara Maslin" userId="982d4e009d589f26" providerId="LiveId" clId="{42F9E0EA-FF86-4BBC-8065-363538F631AB}" dt="2021-09-08T12:30:22.719" v="1421" actId="478"/>
          <ac:picMkLst>
            <pc:docMk/>
            <pc:sldMk cId="3987414073" sldId="276"/>
            <ac:picMk id="8" creationId="{1C0FC977-E7D9-46FD-BCA8-61E5244F6A9D}"/>
          </ac:picMkLst>
        </pc:picChg>
      </pc:sldChg>
      <pc:sldChg chg="modSp mod ord">
        <pc:chgData name="Sara Maslin" userId="982d4e009d589f26" providerId="LiveId" clId="{42F9E0EA-FF86-4BBC-8065-363538F631AB}" dt="2021-09-09T10:38:47.878" v="6270" actId="20577"/>
        <pc:sldMkLst>
          <pc:docMk/>
          <pc:sldMk cId="3629065106" sldId="277"/>
        </pc:sldMkLst>
        <pc:spChg chg="mod">
          <ac:chgData name="Sara Maslin" userId="982d4e009d589f26" providerId="LiveId" clId="{42F9E0EA-FF86-4BBC-8065-363538F631AB}" dt="2021-09-09T10:38:47.878" v="6270" actId="20577"/>
          <ac:spMkLst>
            <pc:docMk/>
            <pc:sldMk cId="3629065106" sldId="277"/>
            <ac:spMk id="9" creationId="{E217E4E3-DCAC-7F4F-8B6E-871D916F5AE1}"/>
          </ac:spMkLst>
        </pc:spChg>
      </pc:sldChg>
      <pc:sldChg chg="addSp delSp modSp mod delAnim modAnim">
        <pc:chgData name="Sara Maslin" userId="982d4e009d589f26" providerId="LiveId" clId="{42F9E0EA-FF86-4BBC-8065-363538F631AB}" dt="2021-09-09T10:17:48.329" v="5937" actId="113"/>
        <pc:sldMkLst>
          <pc:docMk/>
          <pc:sldMk cId="133921972" sldId="279"/>
        </pc:sldMkLst>
        <pc:spChg chg="mod">
          <ac:chgData name="Sara Maslin" userId="982d4e009d589f26" providerId="LiveId" clId="{42F9E0EA-FF86-4BBC-8065-363538F631AB}" dt="2021-09-09T10:17:48.329" v="5937" actId="113"/>
          <ac:spMkLst>
            <pc:docMk/>
            <pc:sldMk cId="133921972" sldId="279"/>
            <ac:spMk id="7" creationId="{F46486D5-AB76-B449-B52E-9598046575FF}"/>
          </ac:spMkLst>
        </pc:spChg>
        <pc:spChg chg="mod">
          <ac:chgData name="Sara Maslin" userId="982d4e009d589f26" providerId="LiveId" clId="{42F9E0EA-FF86-4BBC-8065-363538F631AB}" dt="2021-09-08T13:34:49.906" v="3575" actId="20577"/>
          <ac:spMkLst>
            <pc:docMk/>
            <pc:sldMk cId="133921972" sldId="279"/>
            <ac:spMk id="8" creationId="{CC81B9AF-4F5D-E745-B3D0-6F9116A027EA}"/>
          </ac:spMkLst>
        </pc:spChg>
        <pc:spChg chg="add mod">
          <ac:chgData name="Sara Maslin" userId="982d4e009d589f26" providerId="LiveId" clId="{42F9E0EA-FF86-4BBC-8065-363538F631AB}" dt="2021-09-08T12:39:43.370" v="1820" actId="1076"/>
          <ac:spMkLst>
            <pc:docMk/>
            <pc:sldMk cId="133921972" sldId="279"/>
            <ac:spMk id="10" creationId="{270E82EC-D63A-4940-97CA-A8158477016F}"/>
          </ac:spMkLst>
        </pc:spChg>
        <pc:spChg chg="del mod">
          <ac:chgData name="Sara Maslin" userId="982d4e009d589f26" providerId="LiveId" clId="{42F9E0EA-FF86-4BBC-8065-363538F631AB}" dt="2021-09-08T12:38:03.771" v="1810" actId="478"/>
          <ac:spMkLst>
            <pc:docMk/>
            <pc:sldMk cId="133921972" sldId="279"/>
            <ac:spMk id="17" creationId="{101BE9BF-2FA5-4E0D-B8EA-28A65519CED2}"/>
          </ac:spMkLst>
        </pc:spChg>
        <pc:picChg chg="add mod">
          <ac:chgData name="Sara Maslin" userId="982d4e009d589f26" providerId="LiveId" clId="{42F9E0EA-FF86-4BBC-8065-363538F631AB}" dt="2021-09-08T12:39:39.048" v="1819" actId="1076"/>
          <ac:picMkLst>
            <pc:docMk/>
            <pc:sldMk cId="133921972" sldId="279"/>
            <ac:picMk id="3" creationId="{C706DE14-67FD-44C9-8F15-D4944D528BDE}"/>
          </ac:picMkLst>
        </pc:picChg>
        <pc:picChg chg="del">
          <ac:chgData name="Sara Maslin" userId="982d4e009d589f26" providerId="LiveId" clId="{42F9E0EA-FF86-4BBC-8065-363538F631AB}" dt="2021-09-08T12:38:00.356" v="1808" actId="478"/>
          <ac:picMkLst>
            <pc:docMk/>
            <pc:sldMk cId="133921972" sldId="279"/>
            <ac:picMk id="6" creationId="{99F739CA-18B8-4064-9FF0-1CD729202265}"/>
          </ac:picMkLst>
        </pc:picChg>
      </pc:sldChg>
      <pc:sldChg chg="del">
        <pc:chgData name="Sara Maslin" userId="982d4e009d589f26" providerId="LiveId" clId="{42F9E0EA-FF86-4BBC-8065-363538F631AB}" dt="2021-09-08T13:35:04.020" v="3576" actId="2696"/>
        <pc:sldMkLst>
          <pc:docMk/>
          <pc:sldMk cId="3206347310" sldId="286"/>
        </pc:sldMkLst>
      </pc:sldChg>
      <pc:sldChg chg="addSp delSp modSp mod">
        <pc:chgData name="Sara Maslin" userId="982d4e009d589f26" providerId="LiveId" clId="{42F9E0EA-FF86-4BBC-8065-363538F631AB}" dt="2021-09-09T09:30:02.946" v="5015" actId="20577"/>
        <pc:sldMkLst>
          <pc:docMk/>
          <pc:sldMk cId="4004618117" sldId="299"/>
        </pc:sldMkLst>
        <pc:spChg chg="mod">
          <ac:chgData name="Sara Maslin" userId="982d4e009d589f26" providerId="LiveId" clId="{42F9E0EA-FF86-4BBC-8065-363538F631AB}" dt="2021-09-09T09:30:02.946" v="5015" actId="20577"/>
          <ac:spMkLst>
            <pc:docMk/>
            <pc:sldMk cId="4004618117" sldId="299"/>
            <ac:spMk id="5" creationId="{026281E7-818C-B941-B4DF-E714041464B8}"/>
          </ac:spMkLst>
        </pc:spChg>
        <pc:picChg chg="add mod">
          <ac:chgData name="Sara Maslin" userId="982d4e009d589f26" providerId="LiveId" clId="{42F9E0EA-FF86-4BBC-8065-363538F631AB}" dt="2021-09-08T13:34:29.046" v="3574" actId="1076"/>
          <ac:picMkLst>
            <pc:docMk/>
            <pc:sldMk cId="4004618117" sldId="299"/>
            <ac:picMk id="7" creationId="{BE1E348C-3C50-4B87-8D2B-EAA3FAEA9221}"/>
          </ac:picMkLst>
        </pc:picChg>
        <pc:picChg chg="del">
          <ac:chgData name="Sara Maslin" userId="982d4e009d589f26" providerId="LiveId" clId="{42F9E0EA-FF86-4BBC-8065-363538F631AB}" dt="2021-09-08T13:34:19.574" v="3571" actId="478"/>
          <ac:picMkLst>
            <pc:docMk/>
            <pc:sldMk cId="4004618117" sldId="299"/>
            <ac:picMk id="8" creationId="{86B456C4-999D-4635-8F21-D20C2AB2AFE6}"/>
          </ac:picMkLst>
        </pc:picChg>
      </pc:sldChg>
      <pc:sldChg chg="del">
        <pc:chgData name="Sara Maslin" userId="982d4e009d589f26" providerId="LiveId" clId="{42F9E0EA-FF86-4BBC-8065-363538F631AB}" dt="2021-09-08T12:35:46.451" v="1625" actId="2696"/>
        <pc:sldMkLst>
          <pc:docMk/>
          <pc:sldMk cId="2435569529" sldId="304"/>
        </pc:sldMkLst>
      </pc:sldChg>
      <pc:sldChg chg="modSp modAnim">
        <pc:chgData name="Sara Maslin" userId="982d4e009d589f26" providerId="LiveId" clId="{42F9E0EA-FF86-4BBC-8065-363538F631AB}" dt="2021-09-09T10:06:52.029" v="5239" actId="20577"/>
        <pc:sldMkLst>
          <pc:docMk/>
          <pc:sldMk cId="1492454603" sldId="305"/>
        </pc:sldMkLst>
        <pc:spChg chg="mod">
          <ac:chgData name="Sara Maslin" userId="982d4e009d589f26" providerId="LiveId" clId="{42F9E0EA-FF86-4BBC-8065-363538F631AB}" dt="2021-09-09T10:06:52.029" v="5239" actId="20577"/>
          <ac:spMkLst>
            <pc:docMk/>
            <pc:sldMk cId="1492454603" sldId="305"/>
            <ac:spMk id="7" creationId="{F46486D5-AB76-B449-B52E-9598046575FF}"/>
          </ac:spMkLst>
        </pc:spChg>
      </pc:sldChg>
      <pc:sldChg chg="del">
        <pc:chgData name="Sara Maslin" userId="982d4e009d589f26" providerId="LiveId" clId="{42F9E0EA-FF86-4BBC-8065-363538F631AB}" dt="2021-09-08T13:31:21.019" v="3443" actId="2696"/>
        <pc:sldMkLst>
          <pc:docMk/>
          <pc:sldMk cId="1909900467" sldId="306"/>
        </pc:sldMkLst>
      </pc:sldChg>
      <pc:sldChg chg="del">
        <pc:chgData name="Sara Maslin" userId="982d4e009d589f26" providerId="LiveId" clId="{42F9E0EA-FF86-4BBC-8065-363538F631AB}" dt="2021-09-08T12:35:54.325" v="1626" actId="2696"/>
        <pc:sldMkLst>
          <pc:docMk/>
          <pc:sldMk cId="3515912253" sldId="307"/>
        </pc:sldMkLst>
      </pc:sldChg>
      <pc:sldChg chg="modSp mod">
        <pc:chgData name="Sara Maslin" userId="982d4e009d589f26" providerId="LiveId" clId="{42F9E0EA-FF86-4BBC-8065-363538F631AB}" dt="2021-09-09T10:07:21.484" v="5240" actId="1076"/>
        <pc:sldMkLst>
          <pc:docMk/>
          <pc:sldMk cId="3383935328" sldId="308"/>
        </pc:sldMkLst>
        <pc:spChg chg="mod">
          <ac:chgData name="Sara Maslin" userId="982d4e009d589f26" providerId="LiveId" clId="{42F9E0EA-FF86-4BBC-8065-363538F631AB}" dt="2021-09-09T10:07:21.484" v="5240" actId="1076"/>
          <ac:spMkLst>
            <pc:docMk/>
            <pc:sldMk cId="3383935328" sldId="308"/>
            <ac:spMk id="7" creationId="{738D1BDF-91D2-4771-87C6-B4455E38B80D}"/>
          </ac:spMkLst>
        </pc:spChg>
      </pc:sldChg>
      <pc:sldChg chg="addSp delSp modSp add mod modAnim">
        <pc:chgData name="Sara Maslin" userId="982d4e009d589f26" providerId="LiveId" clId="{42F9E0EA-FF86-4BBC-8065-363538F631AB}" dt="2021-09-08T15:12:35.778" v="4567" actId="20577"/>
        <pc:sldMkLst>
          <pc:docMk/>
          <pc:sldMk cId="1029105138" sldId="309"/>
        </pc:sldMkLst>
        <pc:spChg chg="mod">
          <ac:chgData name="Sara Maslin" userId="982d4e009d589f26" providerId="LiveId" clId="{42F9E0EA-FF86-4BBC-8065-363538F631AB}" dt="2021-09-08T15:12:35.778" v="4567" actId="20577"/>
          <ac:spMkLst>
            <pc:docMk/>
            <pc:sldMk cId="1029105138" sldId="309"/>
            <ac:spMk id="7" creationId="{F46486D5-AB76-B449-B52E-9598046575FF}"/>
          </ac:spMkLst>
        </pc:spChg>
        <pc:spChg chg="del">
          <ac:chgData name="Sara Maslin" userId="982d4e009d589f26" providerId="LiveId" clId="{42F9E0EA-FF86-4BBC-8065-363538F631AB}" dt="2021-09-08T12:45:08.759" v="2216" actId="478"/>
          <ac:spMkLst>
            <pc:docMk/>
            <pc:sldMk cId="1029105138" sldId="309"/>
            <ac:spMk id="8" creationId="{CC81B9AF-4F5D-E745-B3D0-6F9116A027EA}"/>
          </ac:spMkLst>
        </pc:spChg>
        <pc:spChg chg="mod">
          <ac:chgData name="Sara Maslin" userId="982d4e009d589f26" providerId="LiveId" clId="{42F9E0EA-FF86-4BBC-8065-363538F631AB}" dt="2021-09-08T12:45:18.967" v="2219" actId="1076"/>
          <ac:spMkLst>
            <pc:docMk/>
            <pc:sldMk cId="1029105138" sldId="309"/>
            <ac:spMk id="10" creationId="{270E82EC-D63A-4940-97CA-A8158477016F}"/>
          </ac:spMkLst>
        </pc:spChg>
        <pc:picChg chg="del">
          <ac:chgData name="Sara Maslin" userId="982d4e009d589f26" providerId="LiveId" clId="{42F9E0EA-FF86-4BBC-8065-363538F631AB}" dt="2021-09-08T12:40:07.865" v="1822" actId="478"/>
          <ac:picMkLst>
            <pc:docMk/>
            <pc:sldMk cId="1029105138" sldId="309"/>
            <ac:picMk id="3" creationId="{C706DE14-67FD-44C9-8F15-D4944D528BDE}"/>
          </ac:picMkLst>
        </pc:picChg>
        <pc:picChg chg="add mod">
          <ac:chgData name="Sara Maslin" userId="982d4e009d589f26" providerId="LiveId" clId="{42F9E0EA-FF86-4BBC-8065-363538F631AB}" dt="2021-09-08T12:45:14.727" v="2218" actId="1076"/>
          <ac:picMkLst>
            <pc:docMk/>
            <pc:sldMk cId="1029105138" sldId="309"/>
            <ac:picMk id="4" creationId="{927D4C0D-680A-4203-8F93-8A6E730EE7B6}"/>
          </ac:picMkLst>
        </pc:picChg>
      </pc:sldChg>
      <pc:sldChg chg="addSp delSp modSp add mod ord modAnim">
        <pc:chgData name="Sara Maslin" userId="982d4e009d589f26" providerId="LiveId" clId="{42F9E0EA-FF86-4BBC-8065-363538F631AB}" dt="2021-09-09T10:37:48.032" v="6216" actId="20578"/>
        <pc:sldMkLst>
          <pc:docMk/>
          <pc:sldMk cId="974708621" sldId="310"/>
        </pc:sldMkLst>
        <pc:spChg chg="mod">
          <ac:chgData name="Sara Maslin" userId="982d4e009d589f26" providerId="LiveId" clId="{42F9E0EA-FF86-4BBC-8065-363538F631AB}" dt="2021-09-09T10:37:34.056" v="6213" actId="20577"/>
          <ac:spMkLst>
            <pc:docMk/>
            <pc:sldMk cId="974708621" sldId="310"/>
            <ac:spMk id="7" creationId="{F46486D5-AB76-B449-B52E-9598046575FF}"/>
          </ac:spMkLst>
        </pc:spChg>
        <pc:spChg chg="mod">
          <ac:chgData name="Sara Maslin" userId="982d4e009d589f26" providerId="LiveId" clId="{42F9E0EA-FF86-4BBC-8065-363538F631AB}" dt="2021-09-08T12:52:33.692" v="2336" actId="20577"/>
          <ac:spMkLst>
            <pc:docMk/>
            <pc:sldMk cId="974708621" sldId="310"/>
            <ac:spMk id="8" creationId="{CC81B9AF-4F5D-E745-B3D0-6F9116A027EA}"/>
          </ac:spMkLst>
        </pc:spChg>
        <pc:spChg chg="mod">
          <ac:chgData name="Sara Maslin" userId="982d4e009d589f26" providerId="LiveId" clId="{42F9E0EA-FF86-4BBC-8065-363538F631AB}" dt="2021-09-08T12:55:44.237" v="2429" actId="20577"/>
          <ac:spMkLst>
            <pc:docMk/>
            <pc:sldMk cId="974708621" sldId="310"/>
            <ac:spMk id="10" creationId="{270E82EC-D63A-4940-97CA-A8158477016F}"/>
          </ac:spMkLst>
        </pc:spChg>
        <pc:picChg chg="del">
          <ac:chgData name="Sara Maslin" userId="982d4e009d589f26" providerId="LiveId" clId="{42F9E0EA-FF86-4BBC-8065-363538F631AB}" dt="2021-09-08T12:53:05.589" v="2417" actId="478"/>
          <ac:picMkLst>
            <pc:docMk/>
            <pc:sldMk cId="974708621" sldId="310"/>
            <ac:picMk id="3" creationId="{C706DE14-67FD-44C9-8F15-D4944D528BDE}"/>
          </ac:picMkLst>
        </pc:picChg>
        <pc:picChg chg="add del mod">
          <ac:chgData name="Sara Maslin" userId="982d4e009d589f26" providerId="LiveId" clId="{42F9E0EA-FF86-4BBC-8065-363538F631AB}" dt="2021-09-08T12:54:09.292" v="2421" actId="478"/>
          <ac:picMkLst>
            <pc:docMk/>
            <pc:sldMk cId="974708621" sldId="310"/>
            <ac:picMk id="4" creationId="{AD83950A-D4AA-4D63-A695-5F0DC5E3B051}"/>
          </ac:picMkLst>
        </pc:picChg>
        <pc:picChg chg="add mod">
          <ac:chgData name="Sara Maslin" userId="982d4e009d589f26" providerId="LiveId" clId="{42F9E0EA-FF86-4BBC-8065-363538F631AB}" dt="2021-09-08T15:02:45.322" v="3855" actId="14100"/>
          <ac:picMkLst>
            <pc:docMk/>
            <pc:sldMk cId="974708621" sldId="310"/>
            <ac:picMk id="9" creationId="{07C4D3CD-DB1B-4B5E-825E-70B572C96FDD}"/>
          </ac:picMkLst>
        </pc:picChg>
      </pc:sldChg>
      <pc:sldChg chg="addSp delSp modSp add mod ord modAnim">
        <pc:chgData name="Sara Maslin" userId="982d4e009d589f26" providerId="LiveId" clId="{42F9E0EA-FF86-4BBC-8065-363538F631AB}" dt="2021-09-08T15:11:23.139" v="4562" actId="20577"/>
        <pc:sldMkLst>
          <pc:docMk/>
          <pc:sldMk cId="3329909851" sldId="311"/>
        </pc:sldMkLst>
        <pc:spChg chg="mod">
          <ac:chgData name="Sara Maslin" userId="982d4e009d589f26" providerId="LiveId" clId="{42F9E0EA-FF86-4BBC-8065-363538F631AB}" dt="2021-09-08T15:11:23.139" v="4562" actId="20577"/>
          <ac:spMkLst>
            <pc:docMk/>
            <pc:sldMk cId="3329909851" sldId="311"/>
            <ac:spMk id="7" creationId="{F46486D5-AB76-B449-B52E-9598046575FF}"/>
          </ac:spMkLst>
        </pc:spChg>
        <pc:spChg chg="mod">
          <ac:chgData name="Sara Maslin" userId="982d4e009d589f26" providerId="LiveId" clId="{42F9E0EA-FF86-4BBC-8065-363538F631AB}" dt="2021-09-08T13:27:16.225" v="3225" actId="20577"/>
          <ac:spMkLst>
            <pc:docMk/>
            <pc:sldMk cId="3329909851" sldId="311"/>
            <ac:spMk id="10" creationId="{270E82EC-D63A-4940-97CA-A8158477016F}"/>
          </ac:spMkLst>
        </pc:spChg>
        <pc:picChg chg="add mod">
          <ac:chgData name="Sara Maslin" userId="982d4e009d589f26" providerId="LiveId" clId="{42F9E0EA-FF86-4BBC-8065-363538F631AB}" dt="2021-09-08T13:30:59.741" v="3442" actId="1076"/>
          <ac:picMkLst>
            <pc:docMk/>
            <pc:sldMk cId="3329909851" sldId="311"/>
            <ac:picMk id="3" creationId="{17BE8EBD-3DC0-4AEA-AE97-2EDE76AE7906}"/>
          </ac:picMkLst>
        </pc:picChg>
        <pc:picChg chg="del">
          <ac:chgData name="Sara Maslin" userId="982d4e009d589f26" providerId="LiveId" clId="{42F9E0EA-FF86-4BBC-8065-363538F631AB}" dt="2021-09-08T12:59:02.761" v="2866" actId="478"/>
          <ac:picMkLst>
            <pc:docMk/>
            <pc:sldMk cId="3329909851" sldId="311"/>
            <ac:picMk id="4" creationId="{927D4C0D-680A-4203-8F93-8A6E730EE7B6}"/>
          </ac:picMkLst>
        </pc:picChg>
      </pc:sldChg>
      <pc:sldChg chg="addSp delSp modSp add mod modAnim">
        <pc:chgData name="Sara Maslin" userId="982d4e009d589f26" providerId="LiveId" clId="{42F9E0EA-FF86-4BBC-8065-363538F631AB}" dt="2021-09-09T10:41:20.877" v="6293" actId="20577"/>
        <pc:sldMkLst>
          <pc:docMk/>
          <pc:sldMk cId="2931507065" sldId="312"/>
        </pc:sldMkLst>
        <pc:spChg chg="mod">
          <ac:chgData name="Sara Maslin" userId="982d4e009d589f26" providerId="LiveId" clId="{42F9E0EA-FF86-4BBC-8065-363538F631AB}" dt="2021-09-09T10:41:20.877" v="6293" actId="20577"/>
          <ac:spMkLst>
            <pc:docMk/>
            <pc:sldMk cId="2931507065" sldId="312"/>
            <ac:spMk id="7" creationId="{F46486D5-AB76-B449-B52E-9598046575FF}"/>
          </ac:spMkLst>
        </pc:spChg>
        <pc:spChg chg="del">
          <ac:chgData name="Sara Maslin" userId="982d4e009d589f26" providerId="LiveId" clId="{42F9E0EA-FF86-4BBC-8065-363538F631AB}" dt="2021-09-08T15:05:00.075" v="3938" actId="478"/>
          <ac:spMkLst>
            <pc:docMk/>
            <pc:sldMk cId="2931507065" sldId="312"/>
            <ac:spMk id="8" creationId="{CC81B9AF-4F5D-E745-B3D0-6F9116A027EA}"/>
          </ac:spMkLst>
        </pc:spChg>
        <pc:spChg chg="mod">
          <ac:chgData name="Sara Maslin" userId="982d4e009d589f26" providerId="LiveId" clId="{42F9E0EA-FF86-4BBC-8065-363538F631AB}" dt="2021-09-08T15:13:01.610" v="4568" actId="1076"/>
          <ac:spMkLst>
            <pc:docMk/>
            <pc:sldMk cId="2931507065" sldId="312"/>
            <ac:spMk id="10" creationId="{270E82EC-D63A-4940-97CA-A8158477016F}"/>
          </ac:spMkLst>
        </pc:spChg>
        <pc:picChg chg="add mod">
          <ac:chgData name="Sara Maslin" userId="982d4e009d589f26" providerId="LiveId" clId="{42F9E0EA-FF86-4BBC-8065-363538F631AB}" dt="2021-09-08T15:10:41.074" v="4483" actId="1076"/>
          <ac:picMkLst>
            <pc:docMk/>
            <pc:sldMk cId="2931507065" sldId="312"/>
            <ac:picMk id="3" creationId="{E873B051-9A88-4CFA-9B94-E98E0184FD20}"/>
          </ac:picMkLst>
        </pc:picChg>
        <pc:picChg chg="del">
          <ac:chgData name="Sara Maslin" userId="982d4e009d589f26" providerId="LiveId" clId="{42F9E0EA-FF86-4BBC-8065-363538F631AB}" dt="2021-09-08T15:05:33.287" v="4051" actId="478"/>
          <ac:picMkLst>
            <pc:docMk/>
            <pc:sldMk cId="2931507065" sldId="312"/>
            <ac:picMk id="9" creationId="{07C4D3CD-DB1B-4B5E-825E-70B572C96FDD}"/>
          </ac:picMkLst>
        </pc:picChg>
      </pc:sldChg>
      <pc:sldChg chg="addSp delSp modSp add del mod delAnim modAnim">
        <pc:chgData name="Sara Maslin" userId="982d4e009d589f26" providerId="LiveId" clId="{42F9E0EA-FF86-4BBC-8065-363538F631AB}" dt="2021-09-09T10:31:50.358" v="6137" actId="47"/>
        <pc:sldMkLst>
          <pc:docMk/>
          <pc:sldMk cId="759522521" sldId="313"/>
        </pc:sldMkLst>
        <pc:spChg chg="del mod">
          <ac:chgData name="Sara Maslin" userId="982d4e009d589f26" providerId="LiveId" clId="{42F9E0EA-FF86-4BBC-8065-363538F631AB}" dt="2021-09-09T10:31:08.560" v="6120" actId="21"/>
          <ac:spMkLst>
            <pc:docMk/>
            <pc:sldMk cId="759522521" sldId="313"/>
            <ac:spMk id="7" creationId="{F46486D5-AB76-B449-B52E-9598046575FF}"/>
          </ac:spMkLst>
        </pc:spChg>
        <pc:spChg chg="add del mod">
          <ac:chgData name="Sara Maslin" userId="982d4e009d589f26" providerId="LiveId" clId="{42F9E0EA-FF86-4BBC-8065-363538F631AB}" dt="2021-09-09T10:31:40.311" v="6134" actId="21"/>
          <ac:spMkLst>
            <pc:docMk/>
            <pc:sldMk cId="759522521" sldId="313"/>
            <ac:spMk id="8" creationId="{F1B57AAC-B554-4F8A-8218-BB0ACEC04C38}"/>
          </ac:spMkLst>
        </pc:spChg>
        <pc:spChg chg="del">
          <ac:chgData name="Sara Maslin" userId="982d4e009d589f26" providerId="LiveId" clId="{42F9E0EA-FF86-4BBC-8065-363538F631AB}" dt="2021-09-09T10:26:15.330" v="5960" actId="478"/>
          <ac:spMkLst>
            <pc:docMk/>
            <pc:sldMk cId="759522521" sldId="313"/>
            <ac:spMk id="10" creationId="{270E82EC-D63A-4940-97CA-A8158477016F}"/>
          </ac:spMkLst>
        </pc:spChg>
        <pc:picChg chg="del">
          <ac:chgData name="Sara Maslin" userId="982d4e009d589f26" providerId="LiveId" clId="{42F9E0EA-FF86-4BBC-8065-363538F631AB}" dt="2021-09-08T16:08:45.819" v="4737" actId="478"/>
          <ac:picMkLst>
            <pc:docMk/>
            <pc:sldMk cId="759522521" sldId="313"/>
            <ac:picMk id="3" creationId="{E873B051-9A88-4CFA-9B94-E98E0184FD20}"/>
          </ac:picMkLst>
        </pc:picChg>
        <pc:picChg chg="add del mod">
          <ac:chgData name="Sara Maslin" userId="982d4e009d589f26" providerId="LiveId" clId="{42F9E0EA-FF86-4BBC-8065-363538F631AB}" dt="2021-09-09T10:31:27.260" v="6130" actId="21"/>
          <ac:picMkLst>
            <pc:docMk/>
            <pc:sldMk cId="759522521" sldId="313"/>
            <ac:picMk id="6" creationId="{B940D68F-4A7A-4451-B088-DBDD296F5A87}"/>
          </ac:picMkLst>
        </pc:picChg>
      </pc:sldChg>
      <pc:sldChg chg="addSp delSp modSp add mod">
        <pc:chgData name="Sara Maslin" userId="982d4e009d589f26" providerId="LiveId" clId="{42F9E0EA-FF86-4BBC-8065-363538F631AB}" dt="2021-09-09T10:49:23.330" v="6315" actId="20577"/>
        <pc:sldMkLst>
          <pc:docMk/>
          <pc:sldMk cId="3286008197" sldId="314"/>
        </pc:sldMkLst>
        <pc:spChg chg="mod">
          <ac:chgData name="Sara Maslin" userId="982d4e009d589f26" providerId="LiveId" clId="{42F9E0EA-FF86-4BBC-8065-363538F631AB}" dt="2021-09-09T10:26:47.002" v="5964" actId="1076"/>
          <ac:spMkLst>
            <pc:docMk/>
            <pc:sldMk cId="3286008197" sldId="314"/>
            <ac:spMk id="4" creationId="{ABD6B2BE-EB87-40A0-B4D5-6E5F758927B7}"/>
          </ac:spMkLst>
        </pc:spChg>
        <pc:spChg chg="mod">
          <ac:chgData name="Sara Maslin" userId="982d4e009d589f26" providerId="LiveId" clId="{42F9E0EA-FF86-4BBC-8065-363538F631AB}" dt="2021-09-09T10:49:23.330" v="6315" actId="20577"/>
          <ac:spMkLst>
            <pc:docMk/>
            <pc:sldMk cId="3286008197" sldId="314"/>
            <ac:spMk id="9" creationId="{E217E4E3-DCAC-7F4F-8B6E-871D916F5AE1}"/>
          </ac:spMkLst>
        </pc:spChg>
        <pc:spChg chg="del mod">
          <ac:chgData name="Sara Maslin" userId="982d4e009d589f26" providerId="LiveId" clId="{42F9E0EA-FF86-4BBC-8065-363538F631AB}" dt="2021-09-09T10:48:53.043" v="6305" actId="478"/>
          <ac:spMkLst>
            <pc:docMk/>
            <pc:sldMk cId="3286008197" sldId="314"/>
            <ac:spMk id="10" creationId="{6926B864-5CE5-48AE-B7C7-DA7541AFFA16}"/>
          </ac:spMkLst>
        </pc:spChg>
        <pc:spChg chg="add mod">
          <ac:chgData name="Sara Maslin" userId="982d4e009d589f26" providerId="LiveId" clId="{42F9E0EA-FF86-4BBC-8065-363538F631AB}" dt="2021-09-09T10:48:44.927" v="6303" actId="20577"/>
          <ac:spMkLst>
            <pc:docMk/>
            <pc:sldMk cId="3286008197" sldId="314"/>
            <ac:spMk id="11" creationId="{C40AE7A4-1044-48A2-9C06-BFCCB1B6A79F}"/>
          </ac:spMkLst>
        </pc:spChg>
        <pc:picChg chg="del">
          <ac:chgData name="Sara Maslin" userId="982d4e009d589f26" providerId="LiveId" clId="{42F9E0EA-FF86-4BBC-8065-363538F631AB}" dt="2021-09-09T09:15:39.277" v="4935" actId="478"/>
          <ac:picMkLst>
            <pc:docMk/>
            <pc:sldMk cId="3286008197" sldId="314"/>
            <ac:picMk id="3" creationId="{1D05F9C5-EF9F-403E-8F74-2D7A839619B5}"/>
          </ac:picMkLst>
        </pc:picChg>
        <pc:picChg chg="add del mod">
          <ac:chgData name="Sara Maslin" userId="982d4e009d589f26" providerId="LiveId" clId="{42F9E0EA-FF86-4BBC-8065-363538F631AB}" dt="2021-09-09T10:25:44.476" v="5956" actId="21"/>
          <ac:picMkLst>
            <pc:docMk/>
            <pc:sldMk cId="3286008197" sldId="314"/>
            <ac:picMk id="3" creationId="{8E83DDD7-5B4B-4CDF-85D3-41F33F3107B8}"/>
          </ac:picMkLst>
        </pc:picChg>
        <pc:picChg chg="add mod">
          <ac:chgData name="Sara Maslin" userId="982d4e009d589f26" providerId="LiveId" clId="{42F9E0EA-FF86-4BBC-8065-363538F631AB}" dt="2021-09-09T10:25:24.933" v="5954" actId="1076"/>
          <ac:picMkLst>
            <pc:docMk/>
            <pc:sldMk cId="3286008197" sldId="314"/>
            <ac:picMk id="7" creationId="{90C524DB-7FBA-4338-82E6-D0CA8209B5D8}"/>
          </ac:picMkLst>
        </pc:picChg>
      </pc:sldChg>
      <pc:sldChg chg="addSp delSp modSp add mod delAnim modAnim">
        <pc:chgData name="Sara Maslin" userId="982d4e009d589f26" providerId="LiveId" clId="{42F9E0EA-FF86-4BBC-8065-363538F631AB}" dt="2021-09-09T10:38:32.207" v="6269" actId="20577"/>
        <pc:sldMkLst>
          <pc:docMk/>
          <pc:sldMk cId="1321523161" sldId="315"/>
        </pc:sldMkLst>
        <pc:spChg chg="mod">
          <ac:chgData name="Sara Maslin" userId="982d4e009d589f26" providerId="LiveId" clId="{42F9E0EA-FF86-4BBC-8065-363538F631AB}" dt="2021-09-09T10:38:32.207" v="6269" actId="20577"/>
          <ac:spMkLst>
            <pc:docMk/>
            <pc:sldMk cId="1321523161" sldId="315"/>
            <ac:spMk id="7" creationId="{F46486D5-AB76-B449-B52E-9598046575FF}"/>
          </ac:spMkLst>
        </pc:spChg>
        <pc:spChg chg="del mod">
          <ac:chgData name="Sara Maslin" userId="982d4e009d589f26" providerId="LiveId" clId="{42F9E0EA-FF86-4BBC-8065-363538F631AB}" dt="2021-09-09T10:30:37.621" v="6037" actId="478"/>
          <ac:spMkLst>
            <pc:docMk/>
            <pc:sldMk cId="1321523161" sldId="315"/>
            <ac:spMk id="8" creationId="{CC81B9AF-4F5D-E745-B3D0-6F9116A027EA}"/>
          </ac:spMkLst>
        </pc:spChg>
        <pc:spChg chg="del">
          <ac:chgData name="Sara Maslin" userId="982d4e009d589f26" providerId="LiveId" clId="{42F9E0EA-FF86-4BBC-8065-363538F631AB}" dt="2021-09-09T10:31:32.494" v="6132" actId="478"/>
          <ac:spMkLst>
            <pc:docMk/>
            <pc:sldMk cId="1321523161" sldId="315"/>
            <ac:spMk id="10" creationId="{270E82EC-D63A-4940-97CA-A8158477016F}"/>
          </ac:spMkLst>
        </pc:spChg>
        <pc:spChg chg="add del mod">
          <ac:chgData name="Sara Maslin" userId="982d4e009d589f26" providerId="LiveId" clId="{42F9E0EA-FF86-4BBC-8065-363538F631AB}" dt="2021-09-09T10:31:23.531" v="6129"/>
          <ac:spMkLst>
            <pc:docMk/>
            <pc:sldMk cId="1321523161" sldId="315"/>
            <ac:spMk id="11" creationId="{6919E9CE-CA49-40A2-9450-B01F43DF5FA8}"/>
          </ac:spMkLst>
        </pc:spChg>
        <pc:spChg chg="add mod">
          <ac:chgData name="Sara Maslin" userId="982d4e009d589f26" providerId="LiveId" clId="{42F9E0EA-FF86-4BBC-8065-363538F631AB}" dt="2021-09-09T10:31:45.335" v="6136" actId="1076"/>
          <ac:spMkLst>
            <pc:docMk/>
            <pc:sldMk cId="1321523161" sldId="315"/>
            <ac:spMk id="13" creationId="{A9368A95-84FA-454A-802C-193871D39901}"/>
          </ac:spMkLst>
        </pc:spChg>
        <pc:picChg chg="del">
          <ac:chgData name="Sara Maslin" userId="982d4e009d589f26" providerId="LiveId" clId="{42F9E0EA-FF86-4BBC-8065-363538F631AB}" dt="2021-09-09T10:30:28.852" v="6033" actId="478"/>
          <ac:picMkLst>
            <pc:docMk/>
            <pc:sldMk cId="1321523161" sldId="315"/>
            <ac:picMk id="9" creationId="{07C4D3CD-DB1B-4B5E-825E-70B572C96FDD}"/>
          </ac:picMkLst>
        </pc:picChg>
        <pc:picChg chg="add mod">
          <ac:chgData name="Sara Maslin" userId="982d4e009d589f26" providerId="LiveId" clId="{42F9E0EA-FF86-4BBC-8065-363538F631AB}" dt="2021-09-09T10:31:34.310" v="6133" actId="1076"/>
          <ac:picMkLst>
            <pc:docMk/>
            <pc:sldMk cId="1321523161" sldId="315"/>
            <ac:picMk id="12" creationId="{CD6E74B4-083C-4381-8A9E-4545748657A5}"/>
          </ac:picMkLst>
        </pc:picChg>
      </pc:sldChg>
    </pc:docChg>
  </pc:docChgLst>
  <pc:docChgLst>
    <pc:chgData name="Sara Maslin" userId="982d4e009d589f26" providerId="LiveId" clId="{655EBB90-4460-4D2A-B31B-C83EFC408FBD}"/>
    <pc:docChg chg="undo custSel addSld delSld modSld">
      <pc:chgData name="Sara Maslin" userId="982d4e009d589f26" providerId="LiveId" clId="{655EBB90-4460-4D2A-B31B-C83EFC408FBD}" dt="2021-09-06T16:00:05.377" v="4438" actId="20577"/>
      <pc:docMkLst>
        <pc:docMk/>
      </pc:docMkLst>
      <pc:sldChg chg="addSp delSp modSp mod">
        <pc:chgData name="Sara Maslin" userId="982d4e009d589f26" providerId="LiveId" clId="{655EBB90-4460-4D2A-B31B-C83EFC408FBD}" dt="2021-09-06T13:22:40.563" v="2840" actId="20577"/>
        <pc:sldMkLst>
          <pc:docMk/>
          <pc:sldMk cId="1298952408" sldId="271"/>
        </pc:sldMkLst>
        <pc:spChg chg="mod">
          <ac:chgData name="Sara Maslin" userId="982d4e009d589f26" providerId="LiveId" clId="{655EBB90-4460-4D2A-B31B-C83EFC408FBD}" dt="2021-09-06T13:22:40.563" v="2840" actId="20577"/>
          <ac:spMkLst>
            <pc:docMk/>
            <pc:sldMk cId="1298952408" sldId="271"/>
            <ac:spMk id="9" creationId="{970156AC-5577-C445-9280-059EA62D9A65}"/>
          </ac:spMkLst>
        </pc:spChg>
        <pc:spChg chg="mod">
          <ac:chgData name="Sara Maslin" userId="982d4e009d589f26" providerId="LiveId" clId="{655EBB90-4460-4D2A-B31B-C83EFC408FBD}" dt="2021-09-06T10:44:11.001" v="22" actId="20577"/>
          <ac:spMkLst>
            <pc:docMk/>
            <pc:sldMk cId="1298952408" sldId="271"/>
            <ac:spMk id="11" creationId="{86E888DA-D9D0-6547-BA08-CF89E4D2E4CC}"/>
          </ac:spMkLst>
        </pc:spChg>
        <pc:spChg chg="add del mod">
          <ac:chgData name="Sara Maslin" userId="982d4e009d589f26" providerId="LiveId" clId="{655EBB90-4460-4D2A-B31B-C83EFC408FBD}" dt="2021-09-06T13:04:38.328" v="2514" actId="478"/>
          <ac:spMkLst>
            <pc:docMk/>
            <pc:sldMk cId="1298952408" sldId="271"/>
            <ac:spMk id="12" creationId="{D273BAC7-0E81-49EA-8AD2-9EC509505010}"/>
          </ac:spMkLst>
        </pc:spChg>
        <pc:graphicFrameChg chg="add del mod">
          <ac:chgData name="Sara Maslin" userId="982d4e009d589f26" providerId="LiveId" clId="{655EBB90-4460-4D2A-B31B-C83EFC408FBD}" dt="2021-09-06T10:44:47.635" v="50" actId="478"/>
          <ac:graphicFrameMkLst>
            <pc:docMk/>
            <pc:sldMk cId="1298952408" sldId="271"/>
            <ac:graphicFrameMk id="2" creationId="{D6273A35-FC0B-4A91-8F8B-BCC69E42A62F}"/>
          </ac:graphicFrameMkLst>
        </pc:graphicFrameChg>
        <pc:picChg chg="del">
          <ac:chgData name="Sara Maslin" userId="982d4e009d589f26" providerId="LiveId" clId="{655EBB90-4460-4D2A-B31B-C83EFC408FBD}" dt="2021-09-06T10:43:57.924" v="0" actId="478"/>
          <ac:picMkLst>
            <pc:docMk/>
            <pc:sldMk cId="1298952408" sldId="271"/>
            <ac:picMk id="5" creationId="{D1C46077-9BBD-9E4A-B66C-96CCDE2B799D}"/>
          </ac:picMkLst>
        </pc:picChg>
        <pc:picChg chg="add mod">
          <ac:chgData name="Sara Maslin" userId="982d4e009d589f26" providerId="LiveId" clId="{655EBB90-4460-4D2A-B31B-C83EFC408FBD}" dt="2021-09-06T13:04:51.331" v="2519" actId="1076"/>
          <ac:picMkLst>
            <pc:docMk/>
            <pc:sldMk cId="1298952408" sldId="271"/>
            <ac:picMk id="13" creationId="{B0010541-2BD2-48C4-A76C-626296457154}"/>
          </ac:picMkLst>
        </pc:picChg>
        <pc:picChg chg="del">
          <ac:chgData name="Sara Maslin" userId="982d4e009d589f26" providerId="LiveId" clId="{655EBB90-4460-4D2A-B31B-C83EFC408FBD}" dt="2021-09-06T10:44:00.826" v="1" actId="478"/>
          <ac:picMkLst>
            <pc:docMk/>
            <pc:sldMk cId="1298952408" sldId="271"/>
            <ac:picMk id="23" creationId="{E3C5B5A2-E2C4-A840-A02D-FD00C6ADE7C5}"/>
          </ac:picMkLst>
        </pc:picChg>
        <pc:picChg chg="del">
          <ac:chgData name="Sara Maslin" userId="982d4e009d589f26" providerId="LiveId" clId="{655EBB90-4460-4D2A-B31B-C83EFC408FBD}" dt="2021-09-06T10:44:13.291" v="23" actId="478"/>
          <ac:picMkLst>
            <pc:docMk/>
            <pc:sldMk cId="1298952408" sldId="271"/>
            <ac:picMk id="25" creationId="{390AD614-A483-8A43-A9E8-126A4E7B3A90}"/>
          </ac:picMkLst>
        </pc:picChg>
      </pc:sldChg>
      <pc:sldChg chg="addSp delSp modSp mod">
        <pc:chgData name="Sara Maslin" userId="982d4e009d589f26" providerId="LiveId" clId="{655EBB90-4460-4D2A-B31B-C83EFC408FBD}" dt="2021-09-06T14:01:54.560" v="3891" actId="14100"/>
        <pc:sldMkLst>
          <pc:docMk/>
          <pc:sldMk cId="757528312" sldId="272"/>
        </pc:sldMkLst>
        <pc:spChg chg="mod">
          <ac:chgData name="Sara Maslin" userId="982d4e009d589f26" providerId="LiveId" clId="{655EBB90-4460-4D2A-B31B-C83EFC408FBD}" dt="2021-09-06T13:22:28.745" v="2830"/>
          <ac:spMkLst>
            <pc:docMk/>
            <pc:sldMk cId="757528312" sldId="272"/>
            <ac:spMk id="3" creationId="{0E170C3C-CEFD-264E-8B2D-ED39713A7E1D}"/>
          </ac:spMkLst>
        </pc:spChg>
        <pc:spChg chg="mod">
          <ac:chgData name="Sara Maslin" userId="982d4e009d589f26" providerId="LiveId" clId="{655EBB90-4460-4D2A-B31B-C83EFC408FBD}" dt="2021-09-06T10:58:25.055" v="485" actId="1076"/>
          <ac:spMkLst>
            <pc:docMk/>
            <pc:sldMk cId="757528312" sldId="272"/>
            <ac:spMk id="4" creationId="{8A6FB1E5-97CF-FA4E-9113-340213599302}"/>
          </ac:spMkLst>
        </pc:spChg>
        <pc:spChg chg="mod">
          <ac:chgData name="Sara Maslin" userId="982d4e009d589f26" providerId="LiveId" clId="{655EBB90-4460-4D2A-B31B-C83EFC408FBD}" dt="2021-09-06T12:53:34.747" v="2098" actId="20577"/>
          <ac:spMkLst>
            <pc:docMk/>
            <pc:sldMk cId="757528312" sldId="272"/>
            <ac:spMk id="6" creationId="{C410AA6C-60CD-5F4C-BAEB-58EF5FBDFFB0}"/>
          </ac:spMkLst>
        </pc:spChg>
        <pc:spChg chg="add mod">
          <ac:chgData name="Sara Maslin" userId="982d4e009d589f26" providerId="LiveId" clId="{655EBB90-4460-4D2A-B31B-C83EFC408FBD}" dt="2021-09-06T14:01:54.560" v="3891" actId="14100"/>
          <ac:spMkLst>
            <pc:docMk/>
            <pc:sldMk cId="757528312" sldId="272"/>
            <ac:spMk id="9" creationId="{54F1B117-E09C-412E-A7FE-890E3F6F3315}"/>
          </ac:spMkLst>
        </pc:spChg>
        <pc:picChg chg="add mod">
          <ac:chgData name="Sara Maslin" userId="982d4e009d589f26" providerId="LiveId" clId="{655EBB90-4460-4D2A-B31B-C83EFC408FBD}" dt="2021-09-06T14:01:32.966" v="3886" actId="1076"/>
          <ac:picMkLst>
            <pc:docMk/>
            <pc:sldMk cId="757528312" sldId="272"/>
            <ac:picMk id="7" creationId="{F3C47EF1-42FD-4729-842E-54832F8C80BA}"/>
          </ac:picMkLst>
        </pc:picChg>
        <pc:picChg chg="del">
          <ac:chgData name="Sara Maslin" userId="982d4e009d589f26" providerId="LiveId" clId="{655EBB90-4460-4D2A-B31B-C83EFC408FBD}" dt="2021-09-06T10:45:22.859" v="84" actId="478"/>
          <ac:picMkLst>
            <pc:docMk/>
            <pc:sldMk cId="757528312" sldId="272"/>
            <ac:picMk id="10" creationId="{523A54A0-3F79-4C4B-8A60-5237DFC0159A}"/>
          </ac:picMkLst>
        </pc:picChg>
      </pc:sldChg>
      <pc:sldChg chg="addSp delSp modSp mod setBg modAnim">
        <pc:chgData name="Sara Maslin" userId="982d4e009d589f26" providerId="LiveId" clId="{655EBB90-4460-4D2A-B31B-C83EFC408FBD}" dt="2021-09-06T15:36:23.010" v="4128" actId="1076"/>
        <pc:sldMkLst>
          <pc:docMk/>
          <pc:sldMk cId="2853361952" sldId="273"/>
        </pc:sldMkLst>
        <pc:spChg chg="mod">
          <ac:chgData name="Sara Maslin" userId="982d4e009d589f26" providerId="LiveId" clId="{655EBB90-4460-4D2A-B31B-C83EFC408FBD}" dt="2021-09-06T15:36:23.010" v="4128" actId="1076"/>
          <ac:spMkLst>
            <pc:docMk/>
            <pc:sldMk cId="2853361952" sldId="273"/>
            <ac:spMk id="3" creationId="{0E170C3C-CEFD-264E-8B2D-ED39713A7E1D}"/>
          </ac:spMkLst>
        </pc:spChg>
        <pc:spChg chg="mod">
          <ac:chgData name="Sara Maslin" userId="982d4e009d589f26" providerId="LiveId" clId="{655EBB90-4460-4D2A-B31B-C83EFC408FBD}" dt="2021-09-06T13:15:14.965" v="2554" actId="20577"/>
          <ac:spMkLst>
            <pc:docMk/>
            <pc:sldMk cId="2853361952" sldId="273"/>
            <ac:spMk id="7" creationId="{C1DF09AE-D348-7442-B7EA-79C284E509BA}"/>
          </ac:spMkLst>
        </pc:spChg>
        <pc:spChg chg="add mod">
          <ac:chgData name="Sara Maslin" userId="982d4e009d589f26" providerId="LiveId" clId="{655EBB90-4460-4D2A-B31B-C83EFC408FBD}" dt="2021-09-06T13:09:10.156" v="2542" actId="1076"/>
          <ac:spMkLst>
            <pc:docMk/>
            <pc:sldMk cId="2853361952" sldId="273"/>
            <ac:spMk id="11" creationId="{F4CC14C0-CAF2-4E96-BDA0-B36504D7DAFE}"/>
          </ac:spMkLst>
        </pc:spChg>
        <pc:picChg chg="add mod">
          <ac:chgData name="Sara Maslin" userId="982d4e009d589f26" providerId="LiveId" clId="{655EBB90-4460-4D2A-B31B-C83EFC408FBD}" dt="2021-09-06T13:08:21.963" v="2532" actId="1076"/>
          <ac:picMkLst>
            <pc:docMk/>
            <pc:sldMk cId="2853361952" sldId="273"/>
            <ac:picMk id="4" creationId="{6D00C6B7-FC6B-4239-A983-E77C5658425D}"/>
          </ac:picMkLst>
        </pc:picChg>
        <pc:picChg chg="ord">
          <ac:chgData name="Sara Maslin" userId="982d4e009d589f26" providerId="LiveId" clId="{655EBB90-4460-4D2A-B31B-C83EFC408FBD}" dt="2021-09-06T13:07:46.697" v="2524" actId="26606"/>
          <ac:picMkLst>
            <pc:docMk/>
            <pc:sldMk cId="2853361952" sldId="273"/>
            <ac:picMk id="5" creationId="{CA5BBC89-D12D-7948-9207-978243DE7EA1}"/>
          </ac:picMkLst>
        </pc:picChg>
        <pc:picChg chg="del">
          <ac:chgData name="Sara Maslin" userId="982d4e009d589f26" providerId="LiveId" clId="{655EBB90-4460-4D2A-B31B-C83EFC408FBD}" dt="2021-09-06T10:49:00.157" v="294" actId="478"/>
          <ac:picMkLst>
            <pc:docMk/>
            <pc:sldMk cId="2853361952" sldId="273"/>
            <ac:picMk id="8" creationId="{ABD174AA-EEDB-2847-92C0-8676CE2CA09A}"/>
          </ac:picMkLst>
        </pc:picChg>
        <pc:picChg chg="add del">
          <ac:chgData name="Sara Maslin" userId="982d4e009d589f26" providerId="LiveId" clId="{655EBB90-4460-4D2A-B31B-C83EFC408FBD}" dt="2021-09-06T13:08:26.270" v="2534" actId="22"/>
          <ac:picMkLst>
            <pc:docMk/>
            <pc:sldMk cId="2853361952" sldId="273"/>
            <ac:picMk id="9" creationId="{656DBCD8-3013-4285-9722-EA482FBD998B}"/>
          </ac:picMkLst>
        </pc:picChg>
        <pc:cxnChg chg="add del">
          <ac:chgData name="Sara Maslin" userId="982d4e009d589f26" providerId="LiveId" clId="{655EBB90-4460-4D2A-B31B-C83EFC408FBD}" dt="2021-09-06T13:07:46.697" v="2524" actId="26606"/>
          <ac:cxnSpMkLst>
            <pc:docMk/>
            <pc:sldMk cId="2853361952" sldId="273"/>
            <ac:cxnSpMk id="12" creationId="{A7F400EE-A8A5-48AF-B4D6-291B52C6F0B0}"/>
          </ac:cxnSpMkLst>
        </pc:cxnChg>
      </pc:sldChg>
      <pc:sldChg chg="del">
        <pc:chgData name="Sara Maslin" userId="982d4e009d589f26" providerId="LiveId" clId="{655EBB90-4460-4D2A-B31B-C83EFC408FBD}" dt="2021-09-06T12:22:12.653" v="834" actId="2696"/>
        <pc:sldMkLst>
          <pc:docMk/>
          <pc:sldMk cId="30401237" sldId="274"/>
        </pc:sldMkLst>
      </pc:sldChg>
      <pc:sldChg chg="del">
        <pc:chgData name="Sara Maslin" userId="982d4e009d589f26" providerId="LiveId" clId="{655EBB90-4460-4D2A-B31B-C83EFC408FBD}" dt="2021-09-06T12:21:39.419" v="828" actId="2696"/>
        <pc:sldMkLst>
          <pc:docMk/>
          <pc:sldMk cId="454522846" sldId="275"/>
        </pc:sldMkLst>
      </pc:sldChg>
      <pc:sldChg chg="addSp delSp modSp mod delAnim modAnim">
        <pc:chgData name="Sara Maslin" userId="982d4e009d589f26" providerId="LiveId" clId="{655EBB90-4460-4D2A-B31B-C83EFC408FBD}" dt="2021-09-06T15:36:36.504" v="4130" actId="1076"/>
        <pc:sldMkLst>
          <pc:docMk/>
          <pc:sldMk cId="3987414073" sldId="276"/>
        </pc:sldMkLst>
        <pc:spChg chg="add mod">
          <ac:chgData name="Sara Maslin" userId="982d4e009d589f26" providerId="LiveId" clId="{655EBB90-4460-4D2A-B31B-C83EFC408FBD}" dt="2021-09-06T15:36:34.744" v="4129" actId="1076"/>
          <ac:spMkLst>
            <pc:docMk/>
            <pc:sldMk cId="3987414073" sldId="276"/>
            <ac:spMk id="4" creationId="{ABD6B2BE-EB87-40A0-B4D5-6E5F758927B7}"/>
          </ac:spMkLst>
        </pc:spChg>
        <pc:spChg chg="mod">
          <ac:chgData name="Sara Maslin" userId="982d4e009d589f26" providerId="LiveId" clId="{655EBB90-4460-4D2A-B31B-C83EFC408FBD}" dt="2021-09-06T13:49:38.047" v="3477" actId="20577"/>
          <ac:spMkLst>
            <pc:docMk/>
            <pc:sldMk cId="3987414073" sldId="276"/>
            <ac:spMk id="9" creationId="{E217E4E3-DCAC-7F4F-8B6E-871D916F5AE1}"/>
          </ac:spMkLst>
        </pc:spChg>
        <pc:picChg chg="add del mod">
          <ac:chgData name="Sara Maslin" userId="982d4e009d589f26" providerId="LiveId" clId="{655EBB90-4460-4D2A-B31B-C83EFC408FBD}" dt="2021-09-06T14:01:27.538" v="3884" actId="21"/>
          <ac:picMkLst>
            <pc:docMk/>
            <pc:sldMk cId="3987414073" sldId="276"/>
            <ac:picMk id="3" creationId="{810FCB30-4B03-4892-9695-A8D16FBD58C5}"/>
          </ac:picMkLst>
        </pc:picChg>
        <pc:picChg chg="del">
          <ac:chgData name="Sara Maslin" userId="982d4e009d589f26" providerId="LiveId" clId="{655EBB90-4460-4D2A-B31B-C83EFC408FBD}" dt="2021-09-06T12:21:56.334" v="830" actId="478"/>
          <ac:picMkLst>
            <pc:docMk/>
            <pc:sldMk cId="3987414073" sldId="276"/>
            <ac:picMk id="7" creationId="{6101552B-1A38-CC46-A62C-FB062235D625}"/>
          </ac:picMkLst>
        </pc:picChg>
        <pc:picChg chg="add mod">
          <ac:chgData name="Sara Maslin" userId="982d4e009d589f26" providerId="LiveId" clId="{655EBB90-4460-4D2A-B31B-C83EFC408FBD}" dt="2021-09-06T15:36:36.504" v="4130" actId="1076"/>
          <ac:picMkLst>
            <pc:docMk/>
            <pc:sldMk cId="3987414073" sldId="276"/>
            <ac:picMk id="8" creationId="{1C0FC977-E7D9-46FD-BCA8-61E5244F6A9D}"/>
          </ac:picMkLst>
        </pc:picChg>
        <pc:picChg chg="del">
          <ac:chgData name="Sara Maslin" userId="982d4e009d589f26" providerId="LiveId" clId="{655EBB90-4460-4D2A-B31B-C83EFC408FBD}" dt="2021-09-06T12:21:58.462" v="831" actId="478"/>
          <ac:picMkLst>
            <pc:docMk/>
            <pc:sldMk cId="3987414073" sldId="276"/>
            <ac:picMk id="17" creationId="{AEB81052-6096-7840-A9B6-42F1D34393F5}"/>
          </ac:picMkLst>
        </pc:picChg>
      </pc:sldChg>
      <pc:sldChg chg="delSp modSp mod delAnim modAnim">
        <pc:chgData name="Sara Maslin" userId="982d4e009d589f26" providerId="LiveId" clId="{655EBB90-4460-4D2A-B31B-C83EFC408FBD}" dt="2021-09-06T12:31:53.966" v="1568" actId="20577"/>
        <pc:sldMkLst>
          <pc:docMk/>
          <pc:sldMk cId="3629065106" sldId="277"/>
        </pc:sldMkLst>
        <pc:spChg chg="mod">
          <ac:chgData name="Sara Maslin" userId="982d4e009d589f26" providerId="LiveId" clId="{655EBB90-4460-4D2A-B31B-C83EFC408FBD}" dt="2021-09-06T12:31:53.966" v="1568" actId="20577"/>
          <ac:spMkLst>
            <pc:docMk/>
            <pc:sldMk cId="3629065106" sldId="277"/>
            <ac:spMk id="9" creationId="{E217E4E3-DCAC-7F4F-8B6E-871D916F5AE1}"/>
          </ac:spMkLst>
        </pc:spChg>
        <pc:picChg chg="del">
          <ac:chgData name="Sara Maslin" userId="982d4e009d589f26" providerId="LiveId" clId="{655EBB90-4460-4D2A-B31B-C83EFC408FBD}" dt="2021-09-06T12:28:44.102" v="1382" actId="478"/>
          <ac:picMkLst>
            <pc:docMk/>
            <pc:sldMk cId="3629065106" sldId="277"/>
            <ac:picMk id="6" creationId="{45EEC5A2-B4CD-EC4E-B338-22D0221E14C4}"/>
          </ac:picMkLst>
        </pc:picChg>
        <pc:picChg chg="del">
          <ac:chgData name="Sara Maslin" userId="982d4e009d589f26" providerId="LiveId" clId="{655EBB90-4460-4D2A-B31B-C83EFC408FBD}" dt="2021-09-06T12:28:46.291" v="1383" actId="478"/>
          <ac:picMkLst>
            <pc:docMk/>
            <pc:sldMk cId="3629065106" sldId="277"/>
            <ac:picMk id="7" creationId="{1E3D5E9F-EE12-A249-9BF5-324029E4E41F}"/>
          </ac:picMkLst>
        </pc:picChg>
      </pc:sldChg>
      <pc:sldChg chg="del">
        <pc:chgData name="Sara Maslin" userId="982d4e009d589f26" providerId="LiveId" clId="{655EBB90-4460-4D2A-B31B-C83EFC408FBD}" dt="2021-09-06T12:28:55.771" v="1384" actId="2696"/>
        <pc:sldMkLst>
          <pc:docMk/>
          <pc:sldMk cId="625233677" sldId="278"/>
        </pc:sldMkLst>
      </pc:sldChg>
      <pc:sldChg chg="addSp delSp modSp mod delAnim modAnim">
        <pc:chgData name="Sara Maslin" userId="982d4e009d589f26" providerId="LiveId" clId="{655EBB90-4460-4D2A-B31B-C83EFC408FBD}" dt="2021-09-06T13:32:13.133" v="2929" actId="2711"/>
        <pc:sldMkLst>
          <pc:docMk/>
          <pc:sldMk cId="133921972" sldId="279"/>
        </pc:sldMkLst>
        <pc:spChg chg="mod">
          <ac:chgData name="Sara Maslin" userId="982d4e009d589f26" providerId="LiveId" clId="{655EBB90-4460-4D2A-B31B-C83EFC408FBD}" dt="2021-09-06T13:26:46.768" v="2863" actId="20577"/>
          <ac:spMkLst>
            <pc:docMk/>
            <pc:sldMk cId="133921972" sldId="279"/>
            <ac:spMk id="7" creationId="{F46486D5-AB76-B449-B52E-9598046575FF}"/>
          </ac:spMkLst>
        </pc:spChg>
        <pc:spChg chg="mod">
          <ac:chgData name="Sara Maslin" userId="982d4e009d589f26" providerId="LiveId" clId="{655EBB90-4460-4D2A-B31B-C83EFC408FBD}" dt="2021-09-06T12:30:09.474" v="1538" actId="20577"/>
          <ac:spMkLst>
            <pc:docMk/>
            <pc:sldMk cId="133921972" sldId="279"/>
            <ac:spMk id="8" creationId="{CC81B9AF-4F5D-E745-B3D0-6F9116A027EA}"/>
          </ac:spMkLst>
        </pc:spChg>
        <pc:spChg chg="add del">
          <ac:chgData name="Sara Maslin" userId="982d4e009d589f26" providerId="LiveId" clId="{655EBB90-4460-4D2A-B31B-C83EFC408FBD}" dt="2021-09-06T12:59:51.005" v="2405" actId="478"/>
          <ac:spMkLst>
            <pc:docMk/>
            <pc:sldMk cId="133921972" sldId="279"/>
            <ac:spMk id="16" creationId="{BFB0552F-4152-4CC2-8BEF-4AA24BE4EB4F}"/>
          </ac:spMkLst>
        </pc:spChg>
        <pc:spChg chg="add mod">
          <ac:chgData name="Sara Maslin" userId="982d4e009d589f26" providerId="LiveId" clId="{655EBB90-4460-4D2A-B31B-C83EFC408FBD}" dt="2021-09-06T13:32:13.133" v="2929" actId="2711"/>
          <ac:spMkLst>
            <pc:docMk/>
            <pc:sldMk cId="133921972" sldId="279"/>
            <ac:spMk id="17" creationId="{101BE9BF-2FA5-4E0D-B8EA-28A65519CED2}"/>
          </ac:spMkLst>
        </pc:spChg>
        <pc:spChg chg="del mod">
          <ac:chgData name="Sara Maslin" userId="982d4e009d589f26" providerId="LiveId" clId="{655EBB90-4460-4D2A-B31B-C83EFC408FBD}" dt="2021-09-06T12:30:16.990" v="1541" actId="478"/>
          <ac:spMkLst>
            <pc:docMk/>
            <pc:sldMk cId="133921972" sldId="279"/>
            <ac:spMk id="18" creationId="{91EB5C4C-8B49-044D-81A1-4B8B662D33FE}"/>
          </ac:spMkLst>
        </pc:spChg>
        <pc:spChg chg="del">
          <ac:chgData name="Sara Maslin" userId="982d4e009d589f26" providerId="LiveId" clId="{655EBB90-4460-4D2A-B31B-C83EFC408FBD}" dt="2021-09-06T12:30:20.945" v="1543" actId="478"/>
          <ac:spMkLst>
            <pc:docMk/>
            <pc:sldMk cId="133921972" sldId="279"/>
            <ac:spMk id="19" creationId="{263C1AA2-8B95-2149-A543-3189250EF8B2}"/>
          </ac:spMkLst>
        </pc:spChg>
        <pc:spChg chg="del">
          <ac:chgData name="Sara Maslin" userId="982d4e009d589f26" providerId="LiveId" clId="{655EBB90-4460-4D2A-B31B-C83EFC408FBD}" dt="2021-09-06T12:30:24.188" v="1545" actId="478"/>
          <ac:spMkLst>
            <pc:docMk/>
            <pc:sldMk cId="133921972" sldId="279"/>
            <ac:spMk id="20" creationId="{74ACFB9C-5F52-1A44-9165-0170E9D3BAB2}"/>
          </ac:spMkLst>
        </pc:spChg>
        <pc:spChg chg="del">
          <ac:chgData name="Sara Maslin" userId="982d4e009d589f26" providerId="LiveId" clId="{655EBB90-4460-4D2A-B31B-C83EFC408FBD}" dt="2021-09-06T12:30:27.460" v="1547" actId="478"/>
          <ac:spMkLst>
            <pc:docMk/>
            <pc:sldMk cId="133921972" sldId="279"/>
            <ac:spMk id="21" creationId="{29AC7CA2-2345-D041-BEE8-8DCEC72EB517}"/>
          </ac:spMkLst>
        </pc:spChg>
        <pc:spChg chg="del mod">
          <ac:chgData name="Sara Maslin" userId="982d4e009d589f26" providerId="LiveId" clId="{655EBB90-4460-4D2A-B31B-C83EFC408FBD}" dt="2021-09-06T12:30:30.729" v="1551" actId="478"/>
          <ac:spMkLst>
            <pc:docMk/>
            <pc:sldMk cId="133921972" sldId="279"/>
            <ac:spMk id="22" creationId="{A49D9787-7852-A543-8669-20C5E17662C1}"/>
          </ac:spMkLst>
        </pc:spChg>
        <pc:picChg chg="del">
          <ac:chgData name="Sara Maslin" userId="982d4e009d589f26" providerId="LiveId" clId="{655EBB90-4460-4D2A-B31B-C83EFC408FBD}" dt="2021-09-06T12:30:11.358" v="1539" actId="478"/>
          <ac:picMkLst>
            <pc:docMk/>
            <pc:sldMk cId="133921972" sldId="279"/>
            <ac:picMk id="3" creationId="{6129F9E6-5BF4-BA4F-BC9C-AD755C4D8A50}"/>
          </ac:picMkLst>
        </pc:picChg>
        <pc:picChg chg="add mod">
          <ac:chgData name="Sara Maslin" userId="982d4e009d589f26" providerId="LiveId" clId="{655EBB90-4460-4D2A-B31B-C83EFC408FBD}" dt="2021-09-06T13:22:09.003" v="2828" actId="1076"/>
          <ac:picMkLst>
            <pc:docMk/>
            <pc:sldMk cId="133921972" sldId="279"/>
            <ac:picMk id="6" creationId="{99F739CA-18B8-4064-9FF0-1CD729202265}"/>
          </ac:picMkLst>
        </pc:picChg>
        <pc:picChg chg="del">
          <ac:chgData name="Sara Maslin" userId="982d4e009d589f26" providerId="LiveId" clId="{655EBB90-4460-4D2A-B31B-C83EFC408FBD}" dt="2021-09-06T12:30:18.187" v="1542" actId="478"/>
          <ac:picMkLst>
            <pc:docMk/>
            <pc:sldMk cId="133921972" sldId="279"/>
            <ac:picMk id="10" creationId="{39E006DB-BED2-B449-8074-5A3543DDD814}"/>
          </ac:picMkLst>
        </pc:picChg>
        <pc:picChg chg="del">
          <ac:chgData name="Sara Maslin" userId="982d4e009d589f26" providerId="LiveId" clId="{655EBB90-4460-4D2A-B31B-C83EFC408FBD}" dt="2021-09-06T12:30:21.989" v="1544" actId="478"/>
          <ac:picMkLst>
            <pc:docMk/>
            <pc:sldMk cId="133921972" sldId="279"/>
            <ac:picMk id="11" creationId="{9700FB9E-8F67-224C-81E7-DA90C5D73423}"/>
          </ac:picMkLst>
        </pc:picChg>
        <pc:picChg chg="del">
          <ac:chgData name="Sara Maslin" userId="982d4e009d589f26" providerId="LiveId" clId="{655EBB90-4460-4D2A-B31B-C83EFC408FBD}" dt="2021-09-06T12:30:25.206" v="1546" actId="478"/>
          <ac:picMkLst>
            <pc:docMk/>
            <pc:sldMk cId="133921972" sldId="279"/>
            <ac:picMk id="12" creationId="{50AA137D-86D3-244B-952D-96D3E9C1BD12}"/>
          </ac:picMkLst>
        </pc:picChg>
        <pc:picChg chg="del">
          <ac:chgData name="Sara Maslin" userId="982d4e009d589f26" providerId="LiveId" clId="{655EBB90-4460-4D2A-B31B-C83EFC408FBD}" dt="2021-09-06T12:30:28.438" v="1548" actId="478"/>
          <ac:picMkLst>
            <pc:docMk/>
            <pc:sldMk cId="133921972" sldId="279"/>
            <ac:picMk id="13" creationId="{F1BBCF69-0E39-C64A-88C1-957400224C2C}"/>
          </ac:picMkLst>
        </pc:picChg>
      </pc:sldChg>
      <pc:sldChg chg="del">
        <pc:chgData name="Sara Maslin" userId="982d4e009d589f26" providerId="LiveId" clId="{655EBB90-4460-4D2A-B31B-C83EFC408FBD}" dt="2021-09-06T12:30:36.776" v="1552" actId="2696"/>
        <pc:sldMkLst>
          <pc:docMk/>
          <pc:sldMk cId="2302570051" sldId="280"/>
        </pc:sldMkLst>
      </pc:sldChg>
      <pc:sldChg chg="del">
        <pc:chgData name="Sara Maslin" userId="982d4e009d589f26" providerId="LiveId" clId="{655EBB90-4460-4D2A-B31B-C83EFC408FBD}" dt="2021-09-06T12:30:40.138" v="1553" actId="2696"/>
        <pc:sldMkLst>
          <pc:docMk/>
          <pc:sldMk cId="1845590945" sldId="281"/>
        </pc:sldMkLst>
      </pc:sldChg>
      <pc:sldChg chg="del">
        <pc:chgData name="Sara Maslin" userId="982d4e009d589f26" providerId="LiveId" clId="{655EBB90-4460-4D2A-B31B-C83EFC408FBD}" dt="2021-09-06T12:30:50.558" v="1556" actId="2696"/>
        <pc:sldMkLst>
          <pc:docMk/>
          <pc:sldMk cId="3458169000" sldId="285"/>
        </pc:sldMkLst>
      </pc:sldChg>
      <pc:sldChg chg="addSp delSp modSp add del mod delAnim">
        <pc:chgData name="Sara Maslin" userId="982d4e009d589f26" providerId="LiveId" clId="{655EBB90-4460-4D2A-B31B-C83EFC408FBD}" dt="2021-09-06T15:56:05.206" v="4154" actId="20577"/>
        <pc:sldMkLst>
          <pc:docMk/>
          <pc:sldMk cId="3206347310" sldId="286"/>
        </pc:sldMkLst>
        <pc:spChg chg="add mod">
          <ac:chgData name="Sara Maslin" userId="982d4e009d589f26" providerId="LiveId" clId="{655EBB90-4460-4D2A-B31B-C83EFC408FBD}" dt="2021-09-06T15:56:05.206" v="4154" actId="20577"/>
          <ac:spMkLst>
            <pc:docMk/>
            <pc:sldMk cId="3206347310" sldId="286"/>
            <ac:spMk id="7" creationId="{738D1BDF-91D2-4771-87C6-B4455E38B80D}"/>
          </ac:spMkLst>
        </pc:spChg>
        <pc:spChg chg="add mod">
          <ac:chgData name="Sara Maslin" userId="982d4e009d589f26" providerId="LiveId" clId="{655EBB90-4460-4D2A-B31B-C83EFC408FBD}" dt="2021-09-06T15:55:20.204" v="4144" actId="1076"/>
          <ac:spMkLst>
            <pc:docMk/>
            <pc:sldMk cId="3206347310" sldId="286"/>
            <ac:spMk id="8" creationId="{B9F1F700-396D-4172-B890-7B074F0AF2C1}"/>
          </ac:spMkLst>
        </pc:spChg>
        <pc:spChg chg="add mod">
          <ac:chgData name="Sara Maslin" userId="982d4e009d589f26" providerId="LiveId" clId="{655EBB90-4460-4D2A-B31B-C83EFC408FBD}" dt="2021-09-06T15:55:32.827" v="4147" actId="1076"/>
          <ac:spMkLst>
            <pc:docMk/>
            <pc:sldMk cId="3206347310" sldId="286"/>
            <ac:spMk id="9" creationId="{2E768888-B6B8-4D24-8C43-92D0CF5A8FF2}"/>
          </ac:spMkLst>
        </pc:spChg>
        <pc:spChg chg="del">
          <ac:chgData name="Sara Maslin" userId="982d4e009d589f26" providerId="LiveId" clId="{655EBB90-4460-4D2A-B31B-C83EFC408FBD}" dt="2021-09-06T15:54:39.066" v="4135" actId="478"/>
          <ac:spMkLst>
            <pc:docMk/>
            <pc:sldMk cId="3206347310" sldId="286"/>
            <ac:spMk id="10" creationId="{471AAD07-1A00-D54C-9F91-973922A39ADE}"/>
          </ac:spMkLst>
        </pc:spChg>
        <pc:spChg chg="mod">
          <ac:chgData name="Sara Maslin" userId="982d4e009d589f26" providerId="LiveId" clId="{655EBB90-4460-4D2A-B31B-C83EFC408FBD}" dt="2021-09-06T15:55:02.309" v="4140" actId="20577"/>
          <ac:spMkLst>
            <pc:docMk/>
            <pc:sldMk cId="3206347310" sldId="286"/>
            <ac:spMk id="16" creationId="{1C2BCE95-31EF-A845-8CE2-A9321D238188}"/>
          </ac:spMkLst>
        </pc:spChg>
        <pc:picChg chg="add del">
          <ac:chgData name="Sara Maslin" userId="982d4e009d589f26" providerId="LiveId" clId="{655EBB90-4460-4D2A-B31B-C83EFC408FBD}" dt="2021-09-06T15:54:35.474" v="4133" actId="478"/>
          <ac:picMkLst>
            <pc:docMk/>
            <pc:sldMk cId="3206347310" sldId="286"/>
            <ac:picMk id="11" creationId="{1ED1E907-52DC-B346-B7F4-3E462B8A6BE3}"/>
          </ac:picMkLst>
        </pc:picChg>
        <pc:picChg chg="del">
          <ac:chgData name="Sara Maslin" userId="982d4e009d589f26" providerId="LiveId" clId="{655EBB90-4460-4D2A-B31B-C83EFC408FBD}" dt="2021-09-06T15:54:36.771" v="4134" actId="478"/>
          <ac:picMkLst>
            <pc:docMk/>
            <pc:sldMk cId="3206347310" sldId="286"/>
            <ac:picMk id="12" creationId="{E40B0426-2FE9-4944-8DB5-A6D1A84A9AD9}"/>
          </ac:picMkLst>
        </pc:picChg>
      </pc:sldChg>
      <pc:sldChg chg="del">
        <pc:chgData name="Sara Maslin" userId="982d4e009d589f26" providerId="LiveId" clId="{655EBB90-4460-4D2A-B31B-C83EFC408FBD}" dt="2021-09-06T14:39:02.770" v="4008" actId="2696"/>
        <pc:sldMkLst>
          <pc:docMk/>
          <pc:sldMk cId="929878505" sldId="287"/>
        </pc:sldMkLst>
      </pc:sldChg>
      <pc:sldChg chg="del">
        <pc:chgData name="Sara Maslin" userId="982d4e009d589f26" providerId="LiveId" clId="{655EBB90-4460-4D2A-B31B-C83EFC408FBD}" dt="2021-09-06T12:34:55.739" v="1623" actId="2696"/>
        <pc:sldMkLst>
          <pc:docMk/>
          <pc:sldMk cId="1609229009" sldId="288"/>
        </pc:sldMkLst>
      </pc:sldChg>
      <pc:sldChg chg="addSp delSp modSp del mod delAnim modAnim addCm delCm">
        <pc:chgData name="Sara Maslin" userId="982d4e009d589f26" providerId="LiveId" clId="{655EBB90-4460-4D2A-B31B-C83EFC408FBD}" dt="2021-09-06T15:55:38.513" v="4148" actId="2696"/>
        <pc:sldMkLst>
          <pc:docMk/>
          <pc:sldMk cId="4237440958" sldId="289"/>
        </pc:sldMkLst>
        <pc:spChg chg="add del mod">
          <ac:chgData name="Sara Maslin" userId="982d4e009d589f26" providerId="LiveId" clId="{655EBB90-4460-4D2A-B31B-C83EFC408FBD}" dt="2021-09-06T15:54:52.261" v="4136" actId="21"/>
          <ac:spMkLst>
            <pc:docMk/>
            <pc:sldMk cId="4237440958" sldId="289"/>
            <ac:spMk id="21" creationId="{3C747897-0D14-4597-A4E5-2140873432B4}"/>
          </ac:spMkLst>
        </pc:spChg>
        <pc:spChg chg="add del mod">
          <ac:chgData name="Sara Maslin" userId="982d4e009d589f26" providerId="LiveId" clId="{655EBB90-4460-4D2A-B31B-C83EFC408FBD}" dt="2021-09-06T15:55:23.532" v="4145" actId="21"/>
          <ac:spMkLst>
            <pc:docMk/>
            <pc:sldMk cId="4237440958" sldId="289"/>
            <ac:spMk id="23" creationId="{C52B6620-FA9D-49B3-858F-29ECE61A4BD3}"/>
          </ac:spMkLst>
        </pc:spChg>
        <pc:spChg chg="del mod">
          <ac:chgData name="Sara Maslin" userId="982d4e009d589f26" providerId="LiveId" clId="{655EBB90-4460-4D2A-B31B-C83EFC408FBD}" dt="2021-09-06T15:55:14.608" v="4142" actId="21"/>
          <ac:spMkLst>
            <pc:docMk/>
            <pc:sldMk cId="4237440958" sldId="289"/>
            <ac:spMk id="27" creationId="{BF349355-AD37-AC4B-A965-46055DF2FEA5}"/>
          </ac:spMkLst>
        </pc:spChg>
        <pc:spChg chg="del">
          <ac:chgData name="Sara Maslin" userId="982d4e009d589f26" providerId="LiveId" clId="{655EBB90-4460-4D2A-B31B-C83EFC408FBD}" dt="2021-09-06T12:37:02.117" v="1633" actId="478"/>
          <ac:spMkLst>
            <pc:docMk/>
            <pc:sldMk cId="4237440958" sldId="289"/>
            <ac:spMk id="37" creationId="{D9706D3A-A19F-7848-821B-65B9C78DB9F6}"/>
          </ac:spMkLst>
        </pc:spChg>
        <pc:spChg chg="del">
          <ac:chgData name="Sara Maslin" userId="982d4e009d589f26" providerId="LiveId" clId="{655EBB90-4460-4D2A-B31B-C83EFC408FBD}" dt="2021-09-06T12:37:14.337" v="1644" actId="478"/>
          <ac:spMkLst>
            <pc:docMk/>
            <pc:sldMk cId="4237440958" sldId="289"/>
            <ac:spMk id="38" creationId="{6E793243-2238-734A-AF67-BD55E4EC75B9}"/>
          </ac:spMkLst>
        </pc:spChg>
        <pc:spChg chg="del mod">
          <ac:chgData name="Sara Maslin" userId="982d4e009d589f26" providerId="LiveId" clId="{655EBB90-4460-4D2A-B31B-C83EFC408FBD}" dt="2021-09-06T12:37:24.446" v="1646" actId="478"/>
          <ac:spMkLst>
            <pc:docMk/>
            <pc:sldMk cId="4237440958" sldId="289"/>
            <ac:spMk id="39" creationId="{41A8B916-7121-0445-A673-0CE245CE34D5}"/>
          </ac:spMkLst>
        </pc:spChg>
        <pc:spChg chg="del">
          <ac:chgData name="Sara Maslin" userId="982d4e009d589f26" providerId="LiveId" clId="{655EBB90-4460-4D2A-B31B-C83EFC408FBD}" dt="2021-09-06T12:37:26.796" v="1647" actId="478"/>
          <ac:spMkLst>
            <pc:docMk/>
            <pc:sldMk cId="4237440958" sldId="289"/>
            <ac:spMk id="40" creationId="{A271E59B-DFE7-5441-8D92-11564B8DA1DC}"/>
          </ac:spMkLst>
        </pc:spChg>
        <pc:spChg chg="del">
          <ac:chgData name="Sara Maslin" userId="982d4e009d589f26" providerId="LiveId" clId="{655EBB90-4460-4D2A-B31B-C83EFC408FBD}" dt="2021-09-06T12:37:29.221" v="1648" actId="478"/>
          <ac:spMkLst>
            <pc:docMk/>
            <pc:sldMk cId="4237440958" sldId="289"/>
            <ac:spMk id="41" creationId="{5AF9F998-6F31-434F-9A3D-F67D6084FF12}"/>
          </ac:spMkLst>
        </pc:spChg>
        <pc:spChg chg="del">
          <ac:chgData name="Sara Maslin" userId="982d4e009d589f26" providerId="LiveId" clId="{655EBB90-4460-4D2A-B31B-C83EFC408FBD}" dt="2021-09-06T12:37:31.775" v="1649" actId="478"/>
          <ac:spMkLst>
            <pc:docMk/>
            <pc:sldMk cId="4237440958" sldId="289"/>
            <ac:spMk id="58" creationId="{C01E43D5-6EFC-E143-A5E2-596FCED63107}"/>
          </ac:spMkLst>
        </pc:spChg>
        <pc:spChg chg="del mod">
          <ac:chgData name="Sara Maslin" userId="982d4e009d589f26" providerId="LiveId" clId="{655EBB90-4460-4D2A-B31B-C83EFC408FBD}" dt="2021-09-06T12:42:22.623" v="1651" actId="478"/>
          <ac:spMkLst>
            <pc:docMk/>
            <pc:sldMk cId="4237440958" sldId="289"/>
            <ac:spMk id="60" creationId="{8658EE71-2C54-864C-A411-A2BF5EBFCECD}"/>
          </ac:spMkLst>
        </pc:spChg>
        <pc:picChg chg="del">
          <ac:chgData name="Sara Maslin" userId="982d4e009d589f26" providerId="LiveId" clId="{655EBB90-4460-4D2A-B31B-C83EFC408FBD}" dt="2021-09-06T12:36:56.691" v="1631" actId="478"/>
          <ac:picMkLst>
            <pc:docMk/>
            <pc:sldMk cId="4237440958" sldId="289"/>
            <ac:picMk id="25" creationId="{F8D49D3F-D2FE-5B42-84BA-DC45F1F378C1}"/>
          </ac:picMkLst>
        </pc:picChg>
        <pc:picChg chg="del">
          <ac:chgData name="Sara Maslin" userId="982d4e009d589f26" providerId="LiveId" clId="{655EBB90-4460-4D2A-B31B-C83EFC408FBD}" dt="2021-09-06T12:36:58.503" v="1632" actId="478"/>
          <ac:picMkLst>
            <pc:docMk/>
            <pc:sldMk cId="4237440958" sldId="289"/>
            <ac:picMk id="26" creationId="{14412CF7-E7B2-2C4C-A82B-26892E461357}"/>
          </ac:picMkLst>
        </pc:picChg>
        <pc:picChg chg="del">
          <ac:chgData name="Sara Maslin" userId="982d4e009d589f26" providerId="LiveId" clId="{655EBB90-4460-4D2A-B31B-C83EFC408FBD}" dt="2021-09-06T12:37:02.962" v="1634" actId="478"/>
          <ac:picMkLst>
            <pc:docMk/>
            <pc:sldMk cId="4237440958" sldId="289"/>
            <ac:picMk id="42" creationId="{5E576D06-4A64-5441-9DD6-B32AB977A7E0}"/>
          </ac:picMkLst>
        </pc:picChg>
        <pc:picChg chg="del">
          <ac:chgData name="Sara Maslin" userId="982d4e009d589f26" providerId="LiveId" clId="{655EBB90-4460-4D2A-B31B-C83EFC408FBD}" dt="2021-09-06T12:37:04.192" v="1635" actId="478"/>
          <ac:picMkLst>
            <pc:docMk/>
            <pc:sldMk cId="4237440958" sldId="289"/>
            <ac:picMk id="43" creationId="{FE61A624-336F-4641-82FD-6149FD7FFAFE}"/>
          </ac:picMkLst>
        </pc:picChg>
        <pc:picChg chg="del mod">
          <ac:chgData name="Sara Maslin" userId="982d4e009d589f26" providerId="LiveId" clId="{655EBB90-4460-4D2A-B31B-C83EFC408FBD}" dt="2021-09-06T12:37:05.213" v="1637" actId="478"/>
          <ac:picMkLst>
            <pc:docMk/>
            <pc:sldMk cId="4237440958" sldId="289"/>
            <ac:picMk id="44" creationId="{FFCA5C1A-A9AC-B74A-9574-DA5C0A9DFD8A}"/>
          </ac:picMkLst>
        </pc:picChg>
        <pc:picChg chg="del">
          <ac:chgData name="Sara Maslin" userId="982d4e009d589f26" providerId="LiveId" clId="{655EBB90-4460-4D2A-B31B-C83EFC408FBD}" dt="2021-09-06T12:37:06.072" v="1638" actId="478"/>
          <ac:picMkLst>
            <pc:docMk/>
            <pc:sldMk cId="4237440958" sldId="289"/>
            <ac:picMk id="45" creationId="{43976BAC-1B3D-C34A-A386-B9A6249C5A0A}"/>
          </ac:picMkLst>
        </pc:picChg>
        <pc:picChg chg="del mod">
          <ac:chgData name="Sara Maslin" userId="982d4e009d589f26" providerId="LiveId" clId="{655EBB90-4460-4D2A-B31B-C83EFC408FBD}" dt="2021-09-06T12:37:07.543" v="1640" actId="478"/>
          <ac:picMkLst>
            <pc:docMk/>
            <pc:sldMk cId="4237440958" sldId="289"/>
            <ac:picMk id="46" creationId="{ECE76B75-CF04-1E42-B264-4AD932AD0491}"/>
          </ac:picMkLst>
        </pc:picChg>
        <pc:picChg chg="del mod">
          <ac:chgData name="Sara Maslin" userId="982d4e009d589f26" providerId="LiveId" clId="{655EBB90-4460-4D2A-B31B-C83EFC408FBD}" dt="2021-09-06T12:37:08.211" v="1642" actId="478"/>
          <ac:picMkLst>
            <pc:docMk/>
            <pc:sldMk cId="4237440958" sldId="289"/>
            <ac:picMk id="59" creationId="{1B077913-2E1E-B545-B3DE-22DAAC944190}"/>
          </ac:picMkLst>
        </pc:picChg>
        <pc:picChg chg="del">
          <ac:chgData name="Sara Maslin" userId="982d4e009d589f26" providerId="LiveId" clId="{655EBB90-4460-4D2A-B31B-C83EFC408FBD}" dt="2021-09-06T12:37:09.086" v="1643" actId="478"/>
          <ac:picMkLst>
            <pc:docMk/>
            <pc:sldMk cId="4237440958" sldId="289"/>
            <ac:picMk id="61" creationId="{84715A4A-C679-9946-B684-83876BB2AB22}"/>
          </ac:picMkLst>
        </pc:picChg>
      </pc:sldChg>
      <pc:sldChg chg="del">
        <pc:chgData name="Sara Maslin" userId="982d4e009d589f26" providerId="LiveId" clId="{655EBB90-4460-4D2A-B31B-C83EFC408FBD}" dt="2021-09-06T12:34:58.615" v="1624" actId="2696"/>
        <pc:sldMkLst>
          <pc:docMk/>
          <pc:sldMk cId="2080678082" sldId="290"/>
        </pc:sldMkLst>
      </pc:sldChg>
      <pc:sldChg chg="del">
        <pc:chgData name="Sara Maslin" userId="982d4e009d589f26" providerId="LiveId" clId="{655EBB90-4460-4D2A-B31B-C83EFC408FBD}" dt="2021-09-06T12:35:02.007" v="1625" actId="2696"/>
        <pc:sldMkLst>
          <pc:docMk/>
          <pc:sldMk cId="4191450908" sldId="291"/>
        </pc:sldMkLst>
      </pc:sldChg>
      <pc:sldChg chg="del">
        <pc:chgData name="Sara Maslin" userId="982d4e009d589f26" providerId="LiveId" clId="{655EBB90-4460-4D2A-B31B-C83EFC408FBD}" dt="2021-09-06T12:35:04.790" v="1626" actId="2696"/>
        <pc:sldMkLst>
          <pc:docMk/>
          <pc:sldMk cId="3909260383" sldId="292"/>
        </pc:sldMkLst>
      </pc:sldChg>
      <pc:sldChg chg="del">
        <pc:chgData name="Sara Maslin" userId="982d4e009d589f26" providerId="LiveId" clId="{655EBB90-4460-4D2A-B31B-C83EFC408FBD}" dt="2021-09-06T12:35:07.523" v="1627" actId="2696"/>
        <pc:sldMkLst>
          <pc:docMk/>
          <pc:sldMk cId="846792928" sldId="293"/>
        </pc:sldMkLst>
      </pc:sldChg>
      <pc:sldChg chg="del">
        <pc:chgData name="Sara Maslin" userId="982d4e009d589f26" providerId="LiveId" clId="{655EBB90-4460-4D2A-B31B-C83EFC408FBD}" dt="2021-09-06T12:35:17.255" v="1630" actId="2696"/>
        <pc:sldMkLst>
          <pc:docMk/>
          <pc:sldMk cId="861350425" sldId="294"/>
        </pc:sldMkLst>
      </pc:sldChg>
      <pc:sldChg chg="del">
        <pc:chgData name="Sara Maslin" userId="982d4e009d589f26" providerId="LiveId" clId="{655EBB90-4460-4D2A-B31B-C83EFC408FBD}" dt="2021-09-06T14:11:01.999" v="3921" actId="2696"/>
        <pc:sldMkLst>
          <pc:docMk/>
          <pc:sldMk cId="610590141" sldId="295"/>
        </pc:sldMkLst>
      </pc:sldChg>
      <pc:sldChg chg="del">
        <pc:chgData name="Sara Maslin" userId="982d4e009d589f26" providerId="LiveId" clId="{655EBB90-4460-4D2A-B31B-C83EFC408FBD}" dt="2021-09-06T15:55:44.310" v="4149" actId="2696"/>
        <pc:sldMkLst>
          <pc:docMk/>
          <pc:sldMk cId="130199910" sldId="296"/>
        </pc:sldMkLst>
      </pc:sldChg>
      <pc:sldChg chg="del">
        <pc:chgData name="Sara Maslin" userId="982d4e009d589f26" providerId="LiveId" clId="{655EBB90-4460-4D2A-B31B-C83EFC408FBD}" dt="2021-09-06T14:41:17.706" v="4127" actId="2696"/>
        <pc:sldMkLst>
          <pc:docMk/>
          <pc:sldMk cId="3240268877" sldId="297"/>
        </pc:sldMkLst>
      </pc:sldChg>
      <pc:sldChg chg="addSp delSp modSp mod">
        <pc:chgData name="Sara Maslin" userId="982d4e009d589f26" providerId="LiveId" clId="{655EBB90-4460-4D2A-B31B-C83EFC408FBD}" dt="2021-09-06T13:33:05.803" v="2961" actId="1076"/>
        <pc:sldMkLst>
          <pc:docMk/>
          <pc:sldMk cId="4004618117" sldId="299"/>
        </pc:sldMkLst>
        <pc:spChg chg="mod">
          <ac:chgData name="Sara Maslin" userId="982d4e009d589f26" providerId="LiveId" clId="{655EBB90-4460-4D2A-B31B-C83EFC408FBD}" dt="2021-09-06T13:32:48.958" v="2956" actId="20577"/>
          <ac:spMkLst>
            <pc:docMk/>
            <pc:sldMk cId="4004618117" sldId="299"/>
            <ac:spMk id="5" creationId="{026281E7-818C-B941-B4DF-E714041464B8}"/>
          </ac:spMkLst>
        </pc:spChg>
        <pc:picChg chg="add mod">
          <ac:chgData name="Sara Maslin" userId="982d4e009d589f26" providerId="LiveId" clId="{655EBB90-4460-4D2A-B31B-C83EFC408FBD}" dt="2021-09-06T13:33:05.803" v="2961" actId="1076"/>
          <ac:picMkLst>
            <pc:docMk/>
            <pc:sldMk cId="4004618117" sldId="299"/>
            <ac:picMk id="8" creationId="{86B456C4-999D-4635-8F21-D20C2AB2AFE6}"/>
          </ac:picMkLst>
        </pc:picChg>
        <pc:picChg chg="del">
          <ac:chgData name="Sara Maslin" userId="982d4e009d589f26" providerId="LiveId" clId="{655EBB90-4460-4D2A-B31B-C83EFC408FBD}" dt="2021-09-06T13:32:52.401" v="2958" actId="478"/>
          <ac:picMkLst>
            <pc:docMk/>
            <pc:sldMk cId="4004618117" sldId="299"/>
            <ac:picMk id="10" creationId="{B05DF73E-3EB0-2747-B749-237E80044E94}"/>
          </ac:picMkLst>
        </pc:picChg>
        <pc:picChg chg="del">
          <ac:chgData name="Sara Maslin" userId="982d4e009d589f26" providerId="LiveId" clId="{655EBB90-4460-4D2A-B31B-C83EFC408FBD}" dt="2021-09-06T13:32:50.895" v="2957" actId="478"/>
          <ac:picMkLst>
            <pc:docMk/>
            <pc:sldMk cId="4004618117" sldId="299"/>
            <ac:picMk id="12" creationId="{F1882411-A2AD-CB43-B825-E7704A49BF20}"/>
          </ac:picMkLst>
        </pc:picChg>
      </pc:sldChg>
      <pc:sldChg chg="del">
        <pc:chgData name="Sara Maslin" userId="982d4e009d589f26" providerId="LiveId" clId="{655EBB90-4460-4D2A-B31B-C83EFC408FBD}" dt="2021-09-06T12:30:43.379" v="1554" actId="2696"/>
        <pc:sldMkLst>
          <pc:docMk/>
          <pc:sldMk cId="2472213201" sldId="300"/>
        </pc:sldMkLst>
      </pc:sldChg>
      <pc:sldChg chg="del">
        <pc:chgData name="Sara Maslin" userId="982d4e009d589f26" providerId="LiveId" clId="{655EBB90-4460-4D2A-B31B-C83EFC408FBD}" dt="2021-09-06T12:30:46.632" v="1555" actId="2696"/>
        <pc:sldMkLst>
          <pc:docMk/>
          <pc:sldMk cId="4151435063" sldId="301"/>
        </pc:sldMkLst>
      </pc:sldChg>
      <pc:sldChg chg="del">
        <pc:chgData name="Sara Maslin" userId="982d4e009d589f26" providerId="LiveId" clId="{655EBB90-4460-4D2A-B31B-C83EFC408FBD}" dt="2021-09-06T12:35:10.909" v="1628" actId="2696"/>
        <pc:sldMkLst>
          <pc:docMk/>
          <pc:sldMk cId="593527215" sldId="302"/>
        </pc:sldMkLst>
      </pc:sldChg>
      <pc:sldChg chg="del">
        <pc:chgData name="Sara Maslin" userId="982d4e009d589f26" providerId="LiveId" clId="{655EBB90-4460-4D2A-B31B-C83EFC408FBD}" dt="2021-09-06T12:35:14.061" v="1629" actId="2696"/>
        <pc:sldMkLst>
          <pc:docMk/>
          <pc:sldMk cId="3245443527" sldId="303"/>
        </pc:sldMkLst>
      </pc:sldChg>
      <pc:sldChg chg="addSp modSp add mod modAnim">
        <pc:chgData name="Sara Maslin" userId="982d4e009d589f26" providerId="LiveId" clId="{655EBB90-4460-4D2A-B31B-C83EFC408FBD}" dt="2021-09-06T14:14:11.509" v="3930" actId="20577"/>
        <pc:sldMkLst>
          <pc:docMk/>
          <pc:sldMk cId="2435569529" sldId="304"/>
        </pc:sldMkLst>
        <pc:spChg chg="mod">
          <ac:chgData name="Sara Maslin" userId="982d4e009d589f26" providerId="LiveId" clId="{655EBB90-4460-4D2A-B31B-C83EFC408FBD}" dt="2021-09-06T14:14:11.509" v="3930" actId="20577"/>
          <ac:spMkLst>
            <pc:docMk/>
            <pc:sldMk cId="2435569529" sldId="304"/>
            <ac:spMk id="7" creationId="{F46486D5-AB76-B449-B52E-9598046575FF}"/>
          </ac:spMkLst>
        </pc:spChg>
        <pc:spChg chg="mod">
          <ac:chgData name="Sara Maslin" userId="982d4e009d589f26" providerId="LiveId" clId="{655EBB90-4460-4D2A-B31B-C83EFC408FBD}" dt="2021-09-06T12:33:53.850" v="1573"/>
          <ac:spMkLst>
            <pc:docMk/>
            <pc:sldMk cId="2435569529" sldId="304"/>
            <ac:spMk id="8" creationId="{CC81B9AF-4F5D-E745-B3D0-6F9116A027EA}"/>
          </ac:spMkLst>
        </pc:spChg>
        <pc:spChg chg="add mod">
          <ac:chgData name="Sara Maslin" userId="982d4e009d589f26" providerId="LiveId" clId="{655EBB90-4460-4D2A-B31B-C83EFC408FBD}" dt="2021-09-06T13:46:32.274" v="3237" actId="1076"/>
          <ac:spMkLst>
            <pc:docMk/>
            <pc:sldMk cId="2435569529" sldId="304"/>
            <ac:spMk id="9" creationId="{61E4C529-7CE5-4F65-9243-294D8FA57B98}"/>
          </ac:spMkLst>
        </pc:spChg>
        <pc:picChg chg="add mod">
          <ac:chgData name="Sara Maslin" userId="982d4e009d589f26" providerId="LiveId" clId="{655EBB90-4460-4D2A-B31B-C83EFC408FBD}" dt="2021-09-06T13:46:09.008" v="3233" actId="1076"/>
          <ac:picMkLst>
            <pc:docMk/>
            <pc:sldMk cId="2435569529" sldId="304"/>
            <ac:picMk id="3" creationId="{AB3092B9-F8A2-4047-B4AD-19997BE92AF6}"/>
          </ac:picMkLst>
        </pc:picChg>
      </pc:sldChg>
      <pc:sldChg chg="delSp modSp add mod delAnim modAnim">
        <pc:chgData name="Sara Maslin" userId="982d4e009d589f26" providerId="LiveId" clId="{655EBB90-4460-4D2A-B31B-C83EFC408FBD}" dt="2021-09-06T13:30:25.168" v="2923" actId="20577"/>
        <pc:sldMkLst>
          <pc:docMk/>
          <pc:sldMk cId="1492454603" sldId="305"/>
        </pc:sldMkLst>
        <pc:spChg chg="mod">
          <ac:chgData name="Sara Maslin" userId="982d4e009d589f26" providerId="LiveId" clId="{655EBB90-4460-4D2A-B31B-C83EFC408FBD}" dt="2021-09-06T13:30:25.168" v="2923" actId="20577"/>
          <ac:spMkLst>
            <pc:docMk/>
            <pc:sldMk cId="1492454603" sldId="305"/>
            <ac:spMk id="7" creationId="{F46486D5-AB76-B449-B52E-9598046575FF}"/>
          </ac:spMkLst>
        </pc:spChg>
        <pc:spChg chg="del">
          <ac:chgData name="Sara Maslin" userId="982d4e009d589f26" providerId="LiveId" clId="{655EBB90-4460-4D2A-B31B-C83EFC408FBD}" dt="2021-09-06T13:19:43.030" v="2659" actId="478"/>
          <ac:spMkLst>
            <pc:docMk/>
            <pc:sldMk cId="1492454603" sldId="305"/>
            <ac:spMk id="8" creationId="{CC81B9AF-4F5D-E745-B3D0-6F9116A027EA}"/>
          </ac:spMkLst>
        </pc:spChg>
        <pc:spChg chg="del">
          <ac:chgData name="Sara Maslin" userId="982d4e009d589f26" providerId="LiveId" clId="{655EBB90-4460-4D2A-B31B-C83EFC408FBD}" dt="2021-09-06T13:19:23.206" v="2655" actId="478"/>
          <ac:spMkLst>
            <pc:docMk/>
            <pc:sldMk cId="1492454603" sldId="305"/>
            <ac:spMk id="17" creationId="{101BE9BF-2FA5-4E0D-B8EA-28A65519CED2}"/>
          </ac:spMkLst>
        </pc:spChg>
        <pc:picChg chg="mod">
          <ac:chgData name="Sara Maslin" userId="982d4e009d589f26" providerId="LiveId" clId="{655EBB90-4460-4D2A-B31B-C83EFC408FBD}" dt="2021-09-06T13:19:48.993" v="2661" actId="14100"/>
          <ac:picMkLst>
            <pc:docMk/>
            <pc:sldMk cId="1492454603" sldId="305"/>
            <ac:picMk id="6" creationId="{99F739CA-18B8-4064-9FF0-1CD729202265}"/>
          </ac:picMkLst>
        </pc:picChg>
      </pc:sldChg>
      <pc:sldChg chg="delSp modSp add mod modAnim">
        <pc:chgData name="Sara Maslin" userId="982d4e009d589f26" providerId="LiveId" clId="{655EBB90-4460-4D2A-B31B-C83EFC408FBD}" dt="2021-09-06T14:39:49.486" v="4010" actId="1076"/>
        <pc:sldMkLst>
          <pc:docMk/>
          <pc:sldMk cId="1909900467" sldId="306"/>
        </pc:sldMkLst>
        <pc:spChg chg="mod">
          <ac:chgData name="Sara Maslin" userId="982d4e009d589f26" providerId="LiveId" clId="{655EBB90-4460-4D2A-B31B-C83EFC408FBD}" dt="2021-09-06T14:39:49.486" v="4010" actId="1076"/>
          <ac:spMkLst>
            <pc:docMk/>
            <pc:sldMk cId="1909900467" sldId="306"/>
            <ac:spMk id="7" creationId="{F46486D5-AB76-B449-B52E-9598046575FF}"/>
          </ac:spMkLst>
        </pc:spChg>
        <pc:spChg chg="del">
          <ac:chgData name="Sara Maslin" userId="982d4e009d589f26" providerId="LiveId" clId="{655EBB90-4460-4D2A-B31B-C83EFC408FBD}" dt="2021-09-06T14:04:12.804" v="3902" actId="478"/>
          <ac:spMkLst>
            <pc:docMk/>
            <pc:sldMk cId="1909900467" sldId="306"/>
            <ac:spMk id="8" creationId="{CC81B9AF-4F5D-E745-B3D0-6F9116A027EA}"/>
          </ac:spMkLst>
        </pc:spChg>
        <pc:spChg chg="del">
          <ac:chgData name="Sara Maslin" userId="982d4e009d589f26" providerId="LiveId" clId="{655EBB90-4460-4D2A-B31B-C83EFC408FBD}" dt="2021-09-06T13:47:42.675" v="3244" actId="478"/>
          <ac:spMkLst>
            <pc:docMk/>
            <pc:sldMk cId="1909900467" sldId="306"/>
            <ac:spMk id="9" creationId="{61E4C529-7CE5-4F65-9243-294D8FA57B98}"/>
          </ac:spMkLst>
        </pc:spChg>
        <pc:picChg chg="mod">
          <ac:chgData name="Sara Maslin" userId="982d4e009d589f26" providerId="LiveId" clId="{655EBB90-4460-4D2A-B31B-C83EFC408FBD}" dt="2021-09-06T14:04:19.639" v="3904" actId="14100"/>
          <ac:picMkLst>
            <pc:docMk/>
            <pc:sldMk cId="1909900467" sldId="306"/>
            <ac:picMk id="3" creationId="{AB3092B9-F8A2-4047-B4AD-19997BE92AF6}"/>
          </ac:picMkLst>
        </pc:picChg>
      </pc:sldChg>
      <pc:sldChg chg="addSp modSp add mod modAnim">
        <pc:chgData name="Sara Maslin" userId="982d4e009d589f26" providerId="LiveId" clId="{655EBB90-4460-4D2A-B31B-C83EFC408FBD}" dt="2021-09-06T14:38:09.197" v="4007" actId="1076"/>
        <pc:sldMkLst>
          <pc:docMk/>
          <pc:sldMk cId="3515912253" sldId="307"/>
        </pc:sldMkLst>
        <pc:spChg chg="mod">
          <ac:chgData name="Sara Maslin" userId="982d4e009d589f26" providerId="LiveId" clId="{655EBB90-4460-4D2A-B31B-C83EFC408FBD}" dt="2021-09-06T14:38:09.197" v="4007" actId="1076"/>
          <ac:spMkLst>
            <pc:docMk/>
            <pc:sldMk cId="3515912253" sldId="307"/>
            <ac:spMk id="7" creationId="{F46486D5-AB76-B449-B52E-9598046575FF}"/>
          </ac:spMkLst>
        </pc:spChg>
        <pc:picChg chg="mod">
          <ac:chgData name="Sara Maslin" userId="982d4e009d589f26" providerId="LiveId" clId="{655EBB90-4460-4D2A-B31B-C83EFC408FBD}" dt="2021-09-06T14:16:01.049" v="3986" actId="1076"/>
          <ac:picMkLst>
            <pc:docMk/>
            <pc:sldMk cId="3515912253" sldId="307"/>
            <ac:picMk id="3" creationId="{AB3092B9-F8A2-4047-B4AD-19997BE92AF6}"/>
          </ac:picMkLst>
        </pc:picChg>
        <pc:picChg chg="add mod">
          <ac:chgData name="Sara Maslin" userId="982d4e009d589f26" providerId="LiveId" clId="{655EBB90-4460-4D2A-B31B-C83EFC408FBD}" dt="2021-09-06T14:16:05.791" v="3987" actId="14100"/>
          <ac:picMkLst>
            <pc:docMk/>
            <pc:sldMk cId="3515912253" sldId="307"/>
            <ac:picMk id="6" creationId="{4D55CBD5-5F20-424E-9C9A-C235E1EA8393}"/>
          </ac:picMkLst>
        </pc:picChg>
      </pc:sldChg>
      <pc:sldChg chg="delSp modSp add mod">
        <pc:chgData name="Sara Maslin" userId="982d4e009d589f26" providerId="LiveId" clId="{655EBB90-4460-4D2A-B31B-C83EFC408FBD}" dt="2021-09-06T16:00:05.377" v="4438" actId="20577"/>
        <pc:sldMkLst>
          <pc:docMk/>
          <pc:sldMk cId="3383935328" sldId="308"/>
        </pc:sldMkLst>
        <pc:spChg chg="mod">
          <ac:chgData name="Sara Maslin" userId="982d4e009d589f26" providerId="LiveId" clId="{655EBB90-4460-4D2A-B31B-C83EFC408FBD}" dt="2021-09-06T16:00:05.377" v="4438" actId="20577"/>
          <ac:spMkLst>
            <pc:docMk/>
            <pc:sldMk cId="3383935328" sldId="308"/>
            <ac:spMk id="7" creationId="{738D1BDF-91D2-4771-87C6-B4455E38B80D}"/>
          </ac:spMkLst>
        </pc:spChg>
        <pc:spChg chg="del">
          <ac:chgData name="Sara Maslin" userId="982d4e009d589f26" providerId="LiveId" clId="{655EBB90-4460-4D2A-B31B-C83EFC408FBD}" dt="2021-09-06T15:57:40.269" v="4174" actId="478"/>
          <ac:spMkLst>
            <pc:docMk/>
            <pc:sldMk cId="3383935328" sldId="308"/>
            <ac:spMk id="8" creationId="{B9F1F700-396D-4172-B890-7B074F0AF2C1}"/>
          </ac:spMkLst>
        </pc:spChg>
        <pc:spChg chg="del">
          <ac:chgData name="Sara Maslin" userId="982d4e009d589f26" providerId="LiveId" clId="{655EBB90-4460-4D2A-B31B-C83EFC408FBD}" dt="2021-09-06T15:57:42.436" v="4175" actId="478"/>
          <ac:spMkLst>
            <pc:docMk/>
            <pc:sldMk cId="3383935328" sldId="308"/>
            <ac:spMk id="9" creationId="{2E768888-B6B8-4D24-8C43-92D0CF5A8FF2}"/>
          </ac:spMkLst>
        </pc:spChg>
        <pc:spChg chg="mod">
          <ac:chgData name="Sara Maslin" userId="982d4e009d589f26" providerId="LiveId" clId="{655EBB90-4460-4D2A-B31B-C83EFC408FBD}" dt="2021-09-06T15:57:37.162" v="4173" actId="20577"/>
          <ac:spMkLst>
            <pc:docMk/>
            <pc:sldMk cId="3383935328" sldId="308"/>
            <ac:spMk id="16" creationId="{1C2BCE95-31EF-A845-8CE2-A9321D23818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287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277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71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86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623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4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71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73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629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876F05F-0B2E-BB46-8984-57BAE11CA9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20EA6-CBBC-8544-9C2D-672D40508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D9F14E-082E-9C46-AD76-092E8ED10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B543-475D-9044-931E-7251904F7E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E9657-C32D-C147-BF94-E7FED6A5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1E1BF-0F22-E449-B504-1B571F23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908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87630-60E3-A349-B333-A2F52A59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EF778-3D0B-F340-9F14-613B6110D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27033-3932-054F-B2A2-D1F13FF77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28CE9-2F0F-974C-B475-2F6E45B0A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A7B3C3-92CD-E548-90DB-875D8D9B6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3478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11AD8-8580-9B44-BDEA-683E58EE9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4CA51-389E-E541-9406-E533911A1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51333-E6FC-9C4B-9D58-D36C458AF6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1D30D-5BD2-004B-A29F-409CE0604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1D5DB-172B-4340-9948-71584D804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670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90817-C437-2D4D-91D7-989EFBB68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21FBF-977E-D640-99E7-1BCFFDC54B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31154-0C78-6044-A3E0-1F8A3591B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0C6F84-A683-7442-8403-32B3BE882D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A8D0B4-103A-8A43-92C3-36B09CF52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6A4582-DCAC-A341-A692-3649AA18B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806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4F694-2CA1-3544-9F8D-7664337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A0EFE-A756-CE48-AF28-3E0A1B3EC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57E8EF-FAD8-B547-8B3D-C5BACDB36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579A79-BFEF-8C4B-A757-C1B5AD69B0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8E6AE1-8923-D041-91C4-4CFC03CC22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38A734-4916-184E-82B9-5AB78832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5B2B8F-674C-3F4F-BB88-BCA6202F4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6D3C39-BCE6-EE48-9248-8A587163E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522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9ADF1-7290-2143-91F0-EFA8D2EF3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057C47-7C72-4544-9B8F-E97CAE31DC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C577AB-CF59-8A4A-A3E7-76A269F21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53605D-D799-5C40-B068-AE455083F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214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7800E2-37E0-BE4B-94ED-E2E47772AB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46B9BA-8869-034A-A41A-5BCB1A859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BEAD8F-1FBF-024A-B7E4-3FFABC202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93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D240A-1F72-DC4A-85EA-C3F3D4791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2891C-896E-4F4F-A8DD-5CA35D3EF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D57B8-7520-D34B-924A-FA5239EDBD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22FDAF-5244-7049-B659-3D78473E1C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70DFED-21EB-D745-AB7F-723BA1DDB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429BF-ECEE-F04D-95D4-A050AAFE4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303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E6E77-34B6-3D40-82D9-A3A5E3D0D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D9E747-A4F5-0444-9A9D-4C131C819E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9BF93B-1F0B-6443-98D3-37F42DAB9F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F7FAE3-7DB1-FE40-82D4-D9EA174D4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0A1693-825B-4B48-9326-22A1264F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BA53B0-7C9B-2347-BDB1-E9A7A92C5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8507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57B26-1731-BE47-8300-24C115E0C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A887FF-94A7-D04A-B678-E84EA32C5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60AFA-A593-5F4F-BB41-87E55613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F3778-FFA3-4146-8D0A-8AA978665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C8B49-5D99-8548-9CF2-18C3BBA4E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2535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68DC0B-AF2C-F445-9EC4-C3998AD477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A7E3AC-08B6-D548-B036-B83AAFAF57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87A56-CCA3-0F4C-9286-F03B36EBBF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BE385-4155-6B4E-9F98-60FBCB8EE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714C3-81F6-F847-A7F5-EF39642FA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45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2B9A5D4-A2F8-4745-8DDE-2214C35A2D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 Diagonal Corner of Rectangle 9">
            <a:extLst>
              <a:ext uri="{FF2B5EF4-FFF2-40B4-BE49-F238E27FC236}">
                <a16:creationId xmlns:a16="http://schemas.microsoft.com/office/drawing/2014/main" id="{90594D1C-F90F-534E-817E-827C5F08135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79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F1A8555-3CE3-6745-8667-B46C46FEBA25}"/>
              </a:ext>
            </a:extLst>
          </p:cNvPr>
          <p:cNvSpPr/>
          <p:nvPr/>
        </p:nvSpPr>
        <p:spPr>
          <a:xfrm>
            <a:off x="0" y="182937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4EEE6DB-B2D3-824E-A75B-6D2239BF331F}"/>
              </a:ext>
            </a:extLst>
          </p:cNvPr>
          <p:cNvSpPr txBox="1">
            <a:spLocks/>
          </p:cNvSpPr>
          <p:nvPr/>
        </p:nvSpPr>
        <p:spPr>
          <a:xfrm>
            <a:off x="10030027" y="6022650"/>
            <a:ext cx="196005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 and Design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05DD1FC4-4CFD-DE4C-B000-8BA8D6FAAB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0799894-D5FF-B845-9AE0-25C8DC1167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D9A0CCD3-FEE5-9F41-82B7-85C37AD30FB5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0156AC-5577-C445-9280-059EA62D9A65}"/>
              </a:ext>
            </a:extLst>
          </p:cNvPr>
          <p:cNvSpPr txBox="1">
            <a:spLocks/>
          </p:cNvSpPr>
          <p:nvPr/>
        </p:nvSpPr>
        <p:spPr>
          <a:xfrm>
            <a:off x="-2" y="595738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Plan Artwork - Sculpture</a:t>
            </a:r>
          </a:p>
        </p:txBody>
      </p:sp>
      <p:pic>
        <p:nvPicPr>
          <p:cNvPr id="6" name="Picture 5" descr="A picture containing linedrawing&#10;&#10;Description automatically generated">
            <a:extLst>
              <a:ext uri="{FF2B5EF4-FFF2-40B4-BE49-F238E27FC236}">
                <a16:creationId xmlns:a16="http://schemas.microsoft.com/office/drawing/2014/main" id="{80994245-7699-FC4C-9E7D-1DBE697F76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571" y="1935929"/>
            <a:ext cx="2244571" cy="3480760"/>
          </a:xfrm>
          <a:prstGeom prst="rect">
            <a:avLst/>
          </a:prstGeom>
        </p:spPr>
      </p:pic>
      <p:pic>
        <p:nvPicPr>
          <p:cNvPr id="8" name="Picture 7" descr="A drawing of a lion&#10;&#10;Description automatically generated with medium confidence">
            <a:extLst>
              <a:ext uri="{FF2B5EF4-FFF2-40B4-BE49-F238E27FC236}">
                <a16:creationId xmlns:a16="http://schemas.microsoft.com/office/drawing/2014/main" id="{847E4937-32F1-794A-884C-338F633B6C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082" y="2126365"/>
            <a:ext cx="4377568" cy="3348513"/>
          </a:xfrm>
          <a:prstGeom prst="rect">
            <a:avLst/>
          </a:prstGeom>
        </p:spPr>
      </p:pic>
      <p:pic>
        <p:nvPicPr>
          <p:cNvPr id="16" name="Picture 15" descr="A picture containing text, tableware, dishware, porcelain&#10;&#10;Description automatically generated">
            <a:extLst>
              <a:ext uri="{FF2B5EF4-FFF2-40B4-BE49-F238E27FC236}">
                <a16:creationId xmlns:a16="http://schemas.microsoft.com/office/drawing/2014/main" id="{EEA6E9EA-EC45-7B42-AA3A-3BB1F1D79C9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8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8725" y="2516755"/>
            <a:ext cx="3792685" cy="269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CADB8158-8972-5743-927F-BFA0BA78B818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A56B455-5411-604E-89DB-619AC16EB8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6037FE8-1F05-0848-AFD4-02BB72477EA7}"/>
              </a:ext>
            </a:extLst>
          </p:cNvPr>
          <p:cNvSpPr txBox="1">
            <a:spLocks/>
          </p:cNvSpPr>
          <p:nvPr/>
        </p:nvSpPr>
        <p:spPr>
          <a:xfrm>
            <a:off x="0" y="53982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Plan Artwork - Sculpture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84513B9-EDB7-B947-B9E5-033CD0B8F3A2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BBD95D-821B-F24D-8FE3-EF9A5D1113EA}"/>
              </a:ext>
            </a:extLst>
          </p:cNvPr>
          <p:cNvSpPr/>
          <p:nvPr/>
        </p:nvSpPr>
        <p:spPr>
          <a:xfrm>
            <a:off x="4433582" y="1433122"/>
            <a:ext cx="3745218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linedrawing&#10;&#10;Description automatically generated">
            <a:extLst>
              <a:ext uri="{FF2B5EF4-FFF2-40B4-BE49-F238E27FC236}">
                <a16:creationId xmlns:a16="http://schemas.microsoft.com/office/drawing/2014/main" id="{034BB57F-8796-2343-BF72-ABEC89E9FE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3905" y="1540274"/>
            <a:ext cx="2244571" cy="348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A6FB1E5-97CF-FA4E-9113-340213599302}"/>
              </a:ext>
            </a:extLst>
          </p:cNvPr>
          <p:cNvSpPr txBox="1"/>
          <p:nvPr/>
        </p:nvSpPr>
        <p:spPr>
          <a:xfrm>
            <a:off x="617563" y="5655248"/>
            <a:ext cx="7797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Pupils should be taught to improve their mastery of art and design techniques, including drawing, painting and sculpture with a range of materials (for example, pencil, charcoal, paint, clay).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 creative work, exploring their ideas and recording their experiences.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18A821-4578-8B4B-A9DA-873F1A14E396}"/>
              </a:ext>
            </a:extLst>
          </p:cNvPr>
          <p:cNvSpPr txBox="1"/>
          <p:nvPr/>
        </p:nvSpPr>
        <p:spPr>
          <a:xfrm>
            <a:off x="7073838" y="2801969"/>
            <a:ext cx="3613505" cy="15773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Plan an artwork inspired by another artist and using my own ideas.</a:t>
            </a:r>
          </a:p>
          <a:p>
            <a:pPr>
              <a:spcBef>
                <a:spcPts val="1500"/>
              </a:spcBef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Sketch and evaluate ideas.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6CE53E30-93D9-844A-8504-EC25D3BAA9F2}"/>
              </a:ext>
            </a:extLst>
          </p:cNvPr>
          <p:cNvSpPr txBox="1">
            <a:spLocks/>
          </p:cNvSpPr>
          <p:nvPr/>
        </p:nvSpPr>
        <p:spPr>
          <a:xfrm>
            <a:off x="0" y="572326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Sculpture</a:t>
            </a: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3" name="Picture 2" descr="A picture containing text, table, indoor, person&#10;&#10;Description automatically generated">
            <a:extLst>
              <a:ext uri="{FF2B5EF4-FFF2-40B4-BE49-F238E27FC236}">
                <a16:creationId xmlns:a16="http://schemas.microsoft.com/office/drawing/2014/main" id="{5C2F659F-6657-7C4C-9463-1179D78246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273" y="1932223"/>
            <a:ext cx="4977072" cy="331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28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DF09AE-D348-7442-B7EA-79C284E509BA}"/>
              </a:ext>
            </a:extLst>
          </p:cNvPr>
          <p:cNvSpPr txBox="1"/>
          <p:nvPr/>
        </p:nvSpPr>
        <p:spPr>
          <a:xfrm>
            <a:off x="5684173" y="2975885"/>
            <a:ext cx="4725846" cy="25032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In this lesson, we are going to sketch ideas for our own sculpture.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We might draw on ideas from other artists, plus from our own experiences and imagination.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B34635-9B4E-6C46-8F8A-994FC1677FA6}"/>
              </a:ext>
            </a:extLst>
          </p:cNvPr>
          <p:cNvSpPr/>
          <p:nvPr/>
        </p:nvSpPr>
        <p:spPr>
          <a:xfrm>
            <a:off x="5636796" y="1961744"/>
            <a:ext cx="48260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Sketching our sculpture</a:t>
            </a:r>
          </a:p>
        </p:txBody>
      </p:sp>
      <p:pic>
        <p:nvPicPr>
          <p:cNvPr id="9" name="Picture 8" descr="A diagram of a house&#10;&#10;Description automatically generated with low confidence">
            <a:extLst>
              <a:ext uri="{FF2B5EF4-FFF2-40B4-BE49-F238E27FC236}">
                <a16:creationId xmlns:a16="http://schemas.microsoft.com/office/drawing/2014/main" id="{9E54175A-845D-8347-9A6B-7B7FFEA15A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727241" y="1772056"/>
            <a:ext cx="2238832" cy="4530969"/>
          </a:xfrm>
          <a:prstGeom prst="rect">
            <a:avLst/>
          </a:prstGeom>
        </p:spPr>
      </p:pic>
      <p:pic>
        <p:nvPicPr>
          <p:cNvPr id="12" name="Picture 11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14F160D5-4E4A-F547-9867-B240598121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727241" y="1772056"/>
            <a:ext cx="2238832" cy="4530969"/>
          </a:xfrm>
          <a:prstGeom prst="rect">
            <a:avLst/>
          </a:prstGeom>
        </p:spPr>
      </p:pic>
      <p:pic>
        <p:nvPicPr>
          <p:cNvPr id="13" name="Picture 12" descr="A close-up of a pencil&#10;&#10;Description automatically generated with medium confidence">
            <a:extLst>
              <a:ext uri="{FF2B5EF4-FFF2-40B4-BE49-F238E27FC236}">
                <a16:creationId xmlns:a16="http://schemas.microsoft.com/office/drawing/2014/main" id="{6C96CE81-481E-6840-A606-A43ACDA1A4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0005" y="-416926"/>
            <a:ext cx="2875296" cy="316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6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0.0125 0.141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7029469" y="1967613"/>
            <a:ext cx="3714731" cy="319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Often before artists begin work on a sculpture, they will sketch out ideas to try out the shapes and size of their idea.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This can help them to work out their ideas and how they might go about making their sculpture.</a:t>
            </a:r>
          </a:p>
        </p:txBody>
      </p:sp>
      <p:pic>
        <p:nvPicPr>
          <p:cNvPr id="3" name="Picture 2" descr="A drawing on a piece of paper&#10;&#10;Description automatically generated with low confidence">
            <a:extLst>
              <a:ext uri="{FF2B5EF4-FFF2-40B4-BE49-F238E27FC236}">
                <a16:creationId xmlns:a16="http://schemas.microsoft.com/office/drawing/2014/main" id="{549CE437-AFB7-0D4A-A743-7A78AE8BBB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4401" y="1457235"/>
            <a:ext cx="4836780" cy="388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4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7029469" y="1436610"/>
            <a:ext cx="37147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might artists have to take into consideration?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For example, the size of the sculpture might affect which materials it is made from. How will they ensure it is strong enough?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Will the material chosen allow them to create the effect and shape they are looking for? </a:t>
            </a:r>
          </a:p>
        </p:txBody>
      </p:sp>
      <p:pic>
        <p:nvPicPr>
          <p:cNvPr id="3" name="Picture 2" descr="A drawing on a piece of paper&#10;&#10;Description automatically generated with low confidence">
            <a:extLst>
              <a:ext uri="{FF2B5EF4-FFF2-40B4-BE49-F238E27FC236}">
                <a16:creationId xmlns:a16="http://schemas.microsoft.com/office/drawing/2014/main" id="{549CE437-AFB7-0D4A-A743-7A78AE8BBB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4401" y="1457235"/>
            <a:ext cx="4836780" cy="388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3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7278310" y="1635071"/>
            <a:ext cx="3725399" cy="40391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Think back to some of the sculptors you’ve explored in class and revisit their work.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Remind yourself of which sculptures they created.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materials did they</a:t>
            </a:r>
            <a:b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use and why?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did they name</a:t>
            </a:r>
            <a:b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their artwork?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FF0D94-2204-C44F-AD51-3BF55FE41F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"/>
          <a:stretch/>
        </p:blipFill>
        <p:spPr>
          <a:xfrm rot="21059362">
            <a:off x="1428501" y="1289736"/>
            <a:ext cx="3102686" cy="2391316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65100" dist="38100" dir="540000" sx="101000" sy="101000" algn="tl" rotWithShape="0">
              <a:prstClr val="black">
                <a:alpha val="27000"/>
              </a:prstClr>
            </a:outerShdw>
          </a:effectLst>
        </p:spPr>
      </p:pic>
      <p:pic>
        <p:nvPicPr>
          <p:cNvPr id="9" name="Picture 8" descr="A picture containing building, outdoor, dome&#10;&#10;Description automatically generated">
            <a:extLst>
              <a:ext uri="{FF2B5EF4-FFF2-40B4-BE49-F238E27FC236}">
                <a16:creationId xmlns:a16="http://schemas.microsoft.com/office/drawing/2014/main" id="{8DB739DB-9DED-434A-9C1C-B5542BF168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47630">
            <a:off x="3494130" y="3188969"/>
            <a:ext cx="3102686" cy="2392301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165100" dist="38100" dir="540000" sx="101000" sy="101000" algn="ctr" rotWithShape="0">
              <a:srgbClr val="000000">
                <a:alpha val="2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412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DF09AE-D348-7442-B7EA-79C284E509BA}"/>
              </a:ext>
            </a:extLst>
          </p:cNvPr>
          <p:cNvSpPr txBox="1"/>
          <p:nvPr/>
        </p:nvSpPr>
        <p:spPr>
          <a:xfrm>
            <a:off x="6794956" y="2440592"/>
            <a:ext cx="4028216" cy="3811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Now sketch some ideas for your sculpture.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Sketch 4 or 5 different ideas.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Why have you chosen this particular idea for your sculpture?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B34635-9B4E-6C46-8F8A-994FC1677FA6}"/>
              </a:ext>
            </a:extLst>
          </p:cNvPr>
          <p:cNvSpPr/>
          <p:nvPr/>
        </p:nvSpPr>
        <p:spPr>
          <a:xfrm>
            <a:off x="0" y="748406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6" name="Picture 5" descr="A picture containing text, tableware, dishware, porcelain&#10;&#10;Description automatically generated">
            <a:extLst>
              <a:ext uri="{FF2B5EF4-FFF2-40B4-BE49-F238E27FC236}">
                <a16:creationId xmlns:a16="http://schemas.microsoft.com/office/drawing/2014/main" id="{E5D13CFC-B1B6-DEC3-4820-A4C1D1CBD9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8981" y="2337497"/>
            <a:ext cx="3792685" cy="269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DF09AE-D348-7442-B7EA-79C284E509BA}"/>
              </a:ext>
            </a:extLst>
          </p:cNvPr>
          <p:cNvSpPr txBox="1"/>
          <p:nvPr/>
        </p:nvSpPr>
        <p:spPr>
          <a:xfrm>
            <a:off x="7302031" y="1978855"/>
            <a:ext cx="4092799" cy="31218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materials will you need?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alternatives might</a:t>
            </a:r>
            <a:b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also work?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colour would you like your sculpture to be?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might you name</a:t>
            </a:r>
            <a:b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your artwork?</a:t>
            </a:r>
          </a:p>
        </p:txBody>
      </p:sp>
      <p:pic>
        <p:nvPicPr>
          <p:cNvPr id="4" name="Picture 3" descr="A picture containing indoor, scissors, writing implement, stationary&#10;&#10;Description automatically generated">
            <a:extLst>
              <a:ext uri="{FF2B5EF4-FFF2-40B4-BE49-F238E27FC236}">
                <a16:creationId xmlns:a16="http://schemas.microsoft.com/office/drawing/2014/main" id="{18DB62B4-87E1-CD4B-8BA4-8138C4C8E8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889" y="1533945"/>
            <a:ext cx="6015756" cy="401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4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Table, calendar&#10;&#10;Description automatically generated">
            <a:extLst>
              <a:ext uri="{FF2B5EF4-FFF2-40B4-BE49-F238E27FC236}">
                <a16:creationId xmlns:a16="http://schemas.microsoft.com/office/drawing/2014/main" id="{EA3C2AF4-0020-AC4F-B79C-95E5080599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1307" y="4481096"/>
            <a:ext cx="2284949" cy="1401548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4" name="Picture 13" descr="Table, calendar&#10;&#10;Description automatically generated">
            <a:extLst>
              <a:ext uri="{FF2B5EF4-FFF2-40B4-BE49-F238E27FC236}">
                <a16:creationId xmlns:a16="http://schemas.microsoft.com/office/drawing/2014/main" id="{AD6D7A8B-C33C-934F-8FBA-DC974E26F5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0512" y="4481096"/>
            <a:ext cx="2284949" cy="1401548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5" name="Picture 14" descr="Table, calendar&#10;&#10;Description automatically generated">
            <a:extLst>
              <a:ext uri="{FF2B5EF4-FFF2-40B4-BE49-F238E27FC236}">
                <a16:creationId xmlns:a16="http://schemas.microsoft.com/office/drawing/2014/main" id="{D362C4E7-5D80-5D43-89C5-B5A80AF223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9718" y="4481096"/>
            <a:ext cx="2284949" cy="1401548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3" name="Picture 2" descr="Table, calendar&#10;&#10;Description automatically generated">
            <a:extLst>
              <a:ext uri="{FF2B5EF4-FFF2-40B4-BE49-F238E27FC236}">
                <a16:creationId xmlns:a16="http://schemas.microsoft.com/office/drawing/2014/main" id="{D1DF9A21-F442-AD4E-8959-90F15957EA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1307" y="2800213"/>
            <a:ext cx="2284949" cy="1401548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1" name="Picture 10" descr="Table, calendar&#10;&#10;Description automatically generated">
            <a:extLst>
              <a:ext uri="{FF2B5EF4-FFF2-40B4-BE49-F238E27FC236}">
                <a16:creationId xmlns:a16="http://schemas.microsoft.com/office/drawing/2014/main" id="{BD4E23A8-F30E-7E47-8D12-A7F6CD99CB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0512" y="2800213"/>
            <a:ext cx="2284949" cy="1401548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2" name="Picture 11" descr="Table, calendar&#10;&#10;Description automatically generated">
            <a:extLst>
              <a:ext uri="{FF2B5EF4-FFF2-40B4-BE49-F238E27FC236}">
                <a16:creationId xmlns:a16="http://schemas.microsoft.com/office/drawing/2014/main" id="{DF84E4B2-60DC-044B-B16F-A9A0E56454E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9718" y="2800213"/>
            <a:ext cx="2284949" cy="1401548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EA2B717-B580-E143-8232-EB1A7890B1C1}"/>
              </a:ext>
            </a:extLst>
          </p:cNvPr>
          <p:cNvSpPr txBox="1"/>
          <p:nvPr/>
        </p:nvSpPr>
        <p:spPr>
          <a:xfrm>
            <a:off x="1781690" y="1366129"/>
            <a:ext cx="8955188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what you </a:t>
            </a:r>
            <a:r>
              <a:rPr lang="en-GB" sz="2000">
                <a:solidFill>
                  <a:srgbClr val="272626"/>
                </a:solidFill>
                <a:latin typeface="Comic Sans MS" panose="030F0902030302020204" pitchFamily="66" charset="0"/>
              </a:rPr>
              <a:t>have learned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today and write down some key vocabulary for your working wall in the classroom.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Here are a few words to get you started:-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2AE426-68A6-C64F-8E23-B0A57536CF06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Key Vocabulary</a:t>
            </a:r>
          </a:p>
        </p:txBody>
      </p:sp>
    </p:spTree>
    <p:extLst>
      <p:ext uri="{BB962C8B-B14F-4D97-AF65-F5344CB8AC3E}">
        <p14:creationId xmlns:p14="http://schemas.microsoft.com/office/powerpoint/2010/main" val="338393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4998</TotalTime>
  <Words>376</Words>
  <Application>Microsoft Macintosh PowerPoint</Application>
  <PresentationFormat>Widescreen</PresentationFormat>
  <Paragraphs>44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405</cp:revision>
  <dcterms:created xsi:type="dcterms:W3CDTF">2021-01-11T17:47:06Z</dcterms:created>
  <dcterms:modified xsi:type="dcterms:W3CDTF">2022-09-20T16:01:15Z</dcterms:modified>
</cp:coreProperties>
</file>