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9"/>
  </p:notesMasterIdLst>
  <p:sldIdLst>
    <p:sldId id="271" r:id="rId3"/>
    <p:sldId id="272" r:id="rId4"/>
    <p:sldId id="273" r:id="rId5"/>
    <p:sldId id="310" r:id="rId6"/>
    <p:sldId id="315" r:id="rId7"/>
    <p:sldId id="319" r:id="rId8"/>
    <p:sldId id="328" r:id="rId9"/>
    <p:sldId id="325" r:id="rId10"/>
    <p:sldId id="326" r:id="rId11"/>
    <p:sldId id="324" r:id="rId12"/>
    <p:sldId id="327" r:id="rId13"/>
    <p:sldId id="322" r:id="rId14"/>
    <p:sldId id="320" r:id="rId15"/>
    <p:sldId id="317" r:id="rId16"/>
    <p:sldId id="276" r:id="rId17"/>
    <p:sldId id="316" r:id="rId18"/>
    <p:sldId id="323" r:id="rId19"/>
    <p:sldId id="313" r:id="rId20"/>
    <p:sldId id="314" r:id="rId21"/>
    <p:sldId id="321" r:id="rId22"/>
    <p:sldId id="304" r:id="rId23"/>
    <p:sldId id="311" r:id="rId24"/>
    <p:sldId id="286" r:id="rId25"/>
    <p:sldId id="318" r:id="rId26"/>
    <p:sldId id="308" r:id="rId27"/>
    <p:sldId id="29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430" userDrawn="1">
          <p15:clr>
            <a:srgbClr val="A4A3A4"/>
          </p15:clr>
        </p15:guide>
        <p15:guide id="3" pos="846" userDrawn="1">
          <p15:clr>
            <a:srgbClr val="A4A3A4"/>
          </p15:clr>
        </p15:guide>
        <p15:guide id="4" orient="horz" pos="731" userDrawn="1">
          <p15:clr>
            <a:srgbClr val="A4A3A4"/>
          </p15:clr>
        </p15:guide>
        <p15:guide id="5" orient="horz" pos="3589" userDrawn="1">
          <p15:clr>
            <a:srgbClr val="A4A3A4"/>
          </p15:clr>
        </p15:guide>
        <p15:guide id="6" pos="751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 Maslin" initials="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AA4C"/>
    <a:srgbClr val="272626"/>
    <a:srgbClr val="41AE62"/>
    <a:srgbClr val="C9D950"/>
    <a:srgbClr val="286AA6"/>
    <a:srgbClr val="C1E6FB"/>
    <a:srgbClr val="C1E6C4"/>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93" autoAdjust="0"/>
    <p:restoredTop sz="96043" autoAdjust="0"/>
  </p:normalViewPr>
  <p:slideViewPr>
    <p:cSldViewPr snapToGrid="0" snapToObjects="1">
      <p:cViewPr varScale="1">
        <p:scale>
          <a:sx n="78" d="100"/>
          <a:sy n="78" d="100"/>
        </p:scale>
        <p:origin x="1224" y="72"/>
      </p:cViewPr>
      <p:guideLst>
        <p:guide pos="4430"/>
        <p:guide pos="846"/>
        <p:guide orient="horz" pos="731"/>
        <p:guide orient="horz" pos="3589"/>
        <p:guide pos="7514"/>
      </p:guideLst>
    </p:cSldViewPr>
  </p:slideViewPr>
  <p:notesTextViewPr>
    <p:cViewPr>
      <p:scale>
        <a:sx n="1" d="1"/>
        <a:sy n="1" d="1"/>
      </p:scale>
      <p:origin x="0" y="0"/>
    </p:cViewPr>
  </p:notesTextViewPr>
  <p:notesViewPr>
    <p:cSldViewPr snapToGrid="0" snapToObjects="1">
      <p:cViewPr varScale="1">
        <p:scale>
          <a:sx n="85" d="100"/>
          <a:sy n="85" d="100"/>
        </p:scale>
        <p:origin x="-2272"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655EBB90-4460-4D2A-B31B-C83EFC408FBD}"/>
    <pc:docChg chg="undo custSel addSld delSld modSld">
      <pc:chgData name="Sara Maslin" userId="982d4e009d589f26" providerId="LiveId" clId="{655EBB90-4460-4D2A-B31B-C83EFC408FBD}" dt="2021-09-06T16:00:05.377" v="4438" actId="20577"/>
      <pc:docMkLst>
        <pc:docMk/>
      </pc:docMkLst>
      <pc:sldChg chg="addSp delSp modSp mod">
        <pc:chgData name="Sara Maslin" userId="982d4e009d589f26" providerId="LiveId" clId="{655EBB90-4460-4D2A-B31B-C83EFC408FBD}" dt="2021-09-06T13:22:40.563" v="2840" actId="20577"/>
        <pc:sldMkLst>
          <pc:docMk/>
          <pc:sldMk cId="1298952408" sldId="271"/>
        </pc:sldMkLst>
        <pc:spChg chg="mod">
          <ac:chgData name="Sara Maslin" userId="982d4e009d589f26" providerId="LiveId" clId="{655EBB90-4460-4D2A-B31B-C83EFC408FBD}" dt="2021-09-06T13:22:40.563" v="2840" actId="20577"/>
          <ac:spMkLst>
            <pc:docMk/>
            <pc:sldMk cId="1298952408" sldId="271"/>
            <ac:spMk id="9" creationId="{970156AC-5577-C445-9280-059EA62D9A65}"/>
          </ac:spMkLst>
        </pc:spChg>
        <pc:spChg chg="mod">
          <ac:chgData name="Sara Maslin" userId="982d4e009d589f26" providerId="LiveId" clId="{655EBB90-4460-4D2A-B31B-C83EFC408FBD}" dt="2021-09-06T10:44:11.001" v="22" actId="20577"/>
          <ac:spMkLst>
            <pc:docMk/>
            <pc:sldMk cId="1298952408" sldId="271"/>
            <ac:spMk id="11" creationId="{86E888DA-D9D0-6547-BA08-CF89E4D2E4CC}"/>
          </ac:spMkLst>
        </pc:spChg>
        <pc:spChg chg="add del mod">
          <ac:chgData name="Sara Maslin" userId="982d4e009d589f26" providerId="LiveId" clId="{655EBB90-4460-4D2A-B31B-C83EFC408FBD}" dt="2021-09-06T13:04:38.328" v="2514" actId="478"/>
          <ac:spMkLst>
            <pc:docMk/>
            <pc:sldMk cId="1298952408" sldId="271"/>
            <ac:spMk id="12" creationId="{D273BAC7-0E81-49EA-8AD2-9EC509505010}"/>
          </ac:spMkLst>
        </pc:spChg>
        <pc:graphicFrameChg chg="add del mod">
          <ac:chgData name="Sara Maslin" userId="982d4e009d589f26" providerId="LiveId" clId="{655EBB90-4460-4D2A-B31B-C83EFC408FBD}" dt="2021-09-06T10:44:47.635" v="50" actId="478"/>
          <ac:graphicFrameMkLst>
            <pc:docMk/>
            <pc:sldMk cId="1298952408" sldId="271"/>
            <ac:graphicFrameMk id="2" creationId="{D6273A35-FC0B-4A91-8F8B-BCC69E42A62F}"/>
          </ac:graphicFrameMkLst>
        </pc:graphicFrameChg>
        <pc:picChg chg="del">
          <ac:chgData name="Sara Maslin" userId="982d4e009d589f26" providerId="LiveId" clId="{655EBB90-4460-4D2A-B31B-C83EFC408FBD}" dt="2021-09-06T10:43:57.924" v="0" actId="478"/>
          <ac:picMkLst>
            <pc:docMk/>
            <pc:sldMk cId="1298952408" sldId="271"/>
            <ac:picMk id="5" creationId="{D1C46077-9BBD-9E4A-B66C-96CCDE2B799D}"/>
          </ac:picMkLst>
        </pc:picChg>
        <pc:picChg chg="add mod">
          <ac:chgData name="Sara Maslin" userId="982d4e009d589f26" providerId="LiveId" clId="{655EBB90-4460-4D2A-B31B-C83EFC408FBD}" dt="2021-09-06T13:04:51.331" v="2519" actId="1076"/>
          <ac:picMkLst>
            <pc:docMk/>
            <pc:sldMk cId="1298952408" sldId="271"/>
            <ac:picMk id="13" creationId="{B0010541-2BD2-48C4-A76C-626296457154}"/>
          </ac:picMkLst>
        </pc:picChg>
        <pc:picChg chg="del">
          <ac:chgData name="Sara Maslin" userId="982d4e009d589f26" providerId="LiveId" clId="{655EBB90-4460-4D2A-B31B-C83EFC408FBD}" dt="2021-09-06T10:44:00.826" v="1" actId="478"/>
          <ac:picMkLst>
            <pc:docMk/>
            <pc:sldMk cId="1298952408" sldId="271"/>
            <ac:picMk id="23" creationId="{E3C5B5A2-E2C4-A840-A02D-FD00C6ADE7C5}"/>
          </ac:picMkLst>
        </pc:picChg>
        <pc:picChg chg="del">
          <ac:chgData name="Sara Maslin" userId="982d4e009d589f26" providerId="LiveId" clId="{655EBB90-4460-4D2A-B31B-C83EFC408FBD}" dt="2021-09-06T10:44:13.291" v="23" actId="478"/>
          <ac:picMkLst>
            <pc:docMk/>
            <pc:sldMk cId="1298952408" sldId="271"/>
            <ac:picMk id="25" creationId="{390AD614-A483-8A43-A9E8-126A4E7B3A90}"/>
          </ac:picMkLst>
        </pc:picChg>
      </pc:sldChg>
      <pc:sldChg chg="addSp delSp modSp mod">
        <pc:chgData name="Sara Maslin" userId="982d4e009d589f26" providerId="LiveId" clId="{655EBB90-4460-4D2A-B31B-C83EFC408FBD}" dt="2021-09-06T14:01:54.560" v="3891" actId="14100"/>
        <pc:sldMkLst>
          <pc:docMk/>
          <pc:sldMk cId="757528312" sldId="272"/>
        </pc:sldMkLst>
        <pc:spChg chg="mod">
          <ac:chgData name="Sara Maslin" userId="982d4e009d589f26" providerId="LiveId" clId="{655EBB90-4460-4D2A-B31B-C83EFC408FBD}" dt="2021-09-06T13:22:28.745" v="2830"/>
          <ac:spMkLst>
            <pc:docMk/>
            <pc:sldMk cId="757528312" sldId="272"/>
            <ac:spMk id="3" creationId="{0E170C3C-CEFD-264E-8B2D-ED39713A7E1D}"/>
          </ac:spMkLst>
        </pc:spChg>
        <pc:spChg chg="mod">
          <ac:chgData name="Sara Maslin" userId="982d4e009d589f26" providerId="LiveId" clId="{655EBB90-4460-4D2A-B31B-C83EFC408FBD}" dt="2021-09-06T10:58:25.055" v="485" actId="1076"/>
          <ac:spMkLst>
            <pc:docMk/>
            <pc:sldMk cId="757528312" sldId="272"/>
            <ac:spMk id="4" creationId="{8A6FB1E5-97CF-FA4E-9113-340213599302}"/>
          </ac:spMkLst>
        </pc:spChg>
        <pc:spChg chg="mod">
          <ac:chgData name="Sara Maslin" userId="982d4e009d589f26" providerId="LiveId" clId="{655EBB90-4460-4D2A-B31B-C83EFC408FBD}" dt="2021-09-06T12:53:34.747" v="2098" actId="20577"/>
          <ac:spMkLst>
            <pc:docMk/>
            <pc:sldMk cId="757528312" sldId="272"/>
            <ac:spMk id="6" creationId="{C410AA6C-60CD-5F4C-BAEB-58EF5FBDFFB0}"/>
          </ac:spMkLst>
        </pc:spChg>
        <pc:spChg chg="add mod">
          <ac:chgData name="Sara Maslin" userId="982d4e009d589f26" providerId="LiveId" clId="{655EBB90-4460-4D2A-B31B-C83EFC408FBD}" dt="2021-09-06T14:01:54.560" v="3891" actId="14100"/>
          <ac:spMkLst>
            <pc:docMk/>
            <pc:sldMk cId="757528312" sldId="272"/>
            <ac:spMk id="9" creationId="{54F1B117-E09C-412E-A7FE-890E3F6F3315}"/>
          </ac:spMkLst>
        </pc:spChg>
        <pc:picChg chg="add mod">
          <ac:chgData name="Sara Maslin" userId="982d4e009d589f26" providerId="LiveId" clId="{655EBB90-4460-4D2A-B31B-C83EFC408FBD}" dt="2021-09-06T14:01:32.966" v="3886" actId="1076"/>
          <ac:picMkLst>
            <pc:docMk/>
            <pc:sldMk cId="757528312" sldId="272"/>
            <ac:picMk id="7" creationId="{F3C47EF1-42FD-4729-842E-54832F8C80BA}"/>
          </ac:picMkLst>
        </pc:picChg>
        <pc:picChg chg="del">
          <ac:chgData name="Sara Maslin" userId="982d4e009d589f26" providerId="LiveId" clId="{655EBB90-4460-4D2A-B31B-C83EFC408FBD}" dt="2021-09-06T10:45:22.859" v="84" actId="478"/>
          <ac:picMkLst>
            <pc:docMk/>
            <pc:sldMk cId="757528312" sldId="272"/>
            <ac:picMk id="10" creationId="{523A54A0-3F79-4C4B-8A60-5237DFC0159A}"/>
          </ac:picMkLst>
        </pc:picChg>
      </pc:sldChg>
      <pc:sldChg chg="addSp delSp modSp mod setBg modAnim">
        <pc:chgData name="Sara Maslin" userId="982d4e009d589f26" providerId="LiveId" clId="{655EBB90-4460-4D2A-B31B-C83EFC408FBD}" dt="2021-09-06T15:36:23.010" v="4128" actId="1076"/>
        <pc:sldMkLst>
          <pc:docMk/>
          <pc:sldMk cId="2853361952" sldId="273"/>
        </pc:sldMkLst>
        <pc:spChg chg="mod">
          <ac:chgData name="Sara Maslin" userId="982d4e009d589f26" providerId="LiveId" clId="{655EBB90-4460-4D2A-B31B-C83EFC408FBD}" dt="2021-09-06T15:36:23.010" v="4128" actId="1076"/>
          <ac:spMkLst>
            <pc:docMk/>
            <pc:sldMk cId="2853361952" sldId="273"/>
            <ac:spMk id="3" creationId="{0E170C3C-CEFD-264E-8B2D-ED39713A7E1D}"/>
          </ac:spMkLst>
        </pc:spChg>
        <pc:spChg chg="mod">
          <ac:chgData name="Sara Maslin" userId="982d4e009d589f26" providerId="LiveId" clId="{655EBB90-4460-4D2A-B31B-C83EFC408FBD}" dt="2021-09-06T13:15:14.965" v="2554" actId="20577"/>
          <ac:spMkLst>
            <pc:docMk/>
            <pc:sldMk cId="2853361952" sldId="273"/>
            <ac:spMk id="7" creationId="{C1DF09AE-D348-7442-B7EA-79C284E509BA}"/>
          </ac:spMkLst>
        </pc:spChg>
        <pc:spChg chg="add mod">
          <ac:chgData name="Sara Maslin" userId="982d4e009d589f26" providerId="LiveId" clId="{655EBB90-4460-4D2A-B31B-C83EFC408FBD}" dt="2021-09-06T13:09:10.156" v="2542" actId="1076"/>
          <ac:spMkLst>
            <pc:docMk/>
            <pc:sldMk cId="2853361952" sldId="273"/>
            <ac:spMk id="11" creationId="{F4CC14C0-CAF2-4E96-BDA0-B36504D7DAFE}"/>
          </ac:spMkLst>
        </pc:spChg>
        <pc:picChg chg="add mod">
          <ac:chgData name="Sara Maslin" userId="982d4e009d589f26" providerId="LiveId" clId="{655EBB90-4460-4D2A-B31B-C83EFC408FBD}" dt="2021-09-06T13:08:21.963" v="2532" actId="1076"/>
          <ac:picMkLst>
            <pc:docMk/>
            <pc:sldMk cId="2853361952" sldId="273"/>
            <ac:picMk id="4" creationId="{6D00C6B7-FC6B-4239-A983-E77C5658425D}"/>
          </ac:picMkLst>
        </pc:picChg>
        <pc:picChg chg="ord">
          <ac:chgData name="Sara Maslin" userId="982d4e009d589f26" providerId="LiveId" clId="{655EBB90-4460-4D2A-B31B-C83EFC408FBD}" dt="2021-09-06T13:07:46.697" v="2524" actId="26606"/>
          <ac:picMkLst>
            <pc:docMk/>
            <pc:sldMk cId="2853361952" sldId="273"/>
            <ac:picMk id="5" creationId="{CA5BBC89-D12D-7948-9207-978243DE7EA1}"/>
          </ac:picMkLst>
        </pc:picChg>
        <pc:picChg chg="del">
          <ac:chgData name="Sara Maslin" userId="982d4e009d589f26" providerId="LiveId" clId="{655EBB90-4460-4D2A-B31B-C83EFC408FBD}" dt="2021-09-06T10:49:00.157" v="294" actId="478"/>
          <ac:picMkLst>
            <pc:docMk/>
            <pc:sldMk cId="2853361952" sldId="273"/>
            <ac:picMk id="8" creationId="{ABD174AA-EEDB-2847-92C0-8676CE2CA09A}"/>
          </ac:picMkLst>
        </pc:picChg>
        <pc:picChg chg="add del">
          <ac:chgData name="Sara Maslin" userId="982d4e009d589f26" providerId="LiveId" clId="{655EBB90-4460-4D2A-B31B-C83EFC408FBD}" dt="2021-09-06T13:08:26.270" v="2534" actId="22"/>
          <ac:picMkLst>
            <pc:docMk/>
            <pc:sldMk cId="2853361952" sldId="273"/>
            <ac:picMk id="9" creationId="{656DBCD8-3013-4285-9722-EA482FBD998B}"/>
          </ac:picMkLst>
        </pc:picChg>
        <pc:cxnChg chg="add del">
          <ac:chgData name="Sara Maslin" userId="982d4e009d589f26" providerId="LiveId" clId="{655EBB90-4460-4D2A-B31B-C83EFC408FBD}" dt="2021-09-06T13:07:46.697" v="2524" actId="26606"/>
          <ac:cxnSpMkLst>
            <pc:docMk/>
            <pc:sldMk cId="2853361952" sldId="273"/>
            <ac:cxnSpMk id="12" creationId="{A7F400EE-A8A5-48AF-B4D6-291B52C6F0B0}"/>
          </ac:cxnSpMkLst>
        </pc:cxnChg>
      </pc:sldChg>
      <pc:sldChg chg="del">
        <pc:chgData name="Sara Maslin" userId="982d4e009d589f26" providerId="LiveId" clId="{655EBB90-4460-4D2A-B31B-C83EFC408FBD}" dt="2021-09-06T12:22:12.653" v="834" actId="2696"/>
        <pc:sldMkLst>
          <pc:docMk/>
          <pc:sldMk cId="30401237" sldId="274"/>
        </pc:sldMkLst>
      </pc:sldChg>
      <pc:sldChg chg="del">
        <pc:chgData name="Sara Maslin" userId="982d4e009d589f26" providerId="LiveId" clId="{655EBB90-4460-4D2A-B31B-C83EFC408FBD}" dt="2021-09-06T12:21:39.419" v="828" actId="2696"/>
        <pc:sldMkLst>
          <pc:docMk/>
          <pc:sldMk cId="454522846" sldId="275"/>
        </pc:sldMkLst>
      </pc:sldChg>
      <pc:sldChg chg="addSp delSp modSp mod delAnim modAnim">
        <pc:chgData name="Sara Maslin" userId="982d4e009d589f26" providerId="LiveId" clId="{655EBB90-4460-4D2A-B31B-C83EFC408FBD}" dt="2021-09-06T15:36:36.504" v="4130" actId="1076"/>
        <pc:sldMkLst>
          <pc:docMk/>
          <pc:sldMk cId="3987414073" sldId="276"/>
        </pc:sldMkLst>
        <pc:spChg chg="add mod">
          <ac:chgData name="Sara Maslin" userId="982d4e009d589f26" providerId="LiveId" clId="{655EBB90-4460-4D2A-B31B-C83EFC408FBD}" dt="2021-09-06T15:36:34.744" v="4129" actId="1076"/>
          <ac:spMkLst>
            <pc:docMk/>
            <pc:sldMk cId="3987414073" sldId="276"/>
            <ac:spMk id="4" creationId="{ABD6B2BE-EB87-40A0-B4D5-6E5F758927B7}"/>
          </ac:spMkLst>
        </pc:spChg>
        <pc:spChg chg="mod">
          <ac:chgData name="Sara Maslin" userId="982d4e009d589f26" providerId="LiveId" clId="{655EBB90-4460-4D2A-B31B-C83EFC408FBD}" dt="2021-09-06T13:49:38.047" v="3477" actId="20577"/>
          <ac:spMkLst>
            <pc:docMk/>
            <pc:sldMk cId="3987414073" sldId="276"/>
            <ac:spMk id="9" creationId="{E217E4E3-DCAC-7F4F-8B6E-871D916F5AE1}"/>
          </ac:spMkLst>
        </pc:spChg>
        <pc:picChg chg="add del mod">
          <ac:chgData name="Sara Maslin" userId="982d4e009d589f26" providerId="LiveId" clId="{655EBB90-4460-4D2A-B31B-C83EFC408FBD}" dt="2021-09-06T14:01:27.538" v="3884" actId="21"/>
          <ac:picMkLst>
            <pc:docMk/>
            <pc:sldMk cId="3987414073" sldId="276"/>
            <ac:picMk id="3" creationId="{810FCB30-4B03-4892-9695-A8D16FBD58C5}"/>
          </ac:picMkLst>
        </pc:picChg>
        <pc:picChg chg="del">
          <ac:chgData name="Sara Maslin" userId="982d4e009d589f26" providerId="LiveId" clId="{655EBB90-4460-4D2A-B31B-C83EFC408FBD}" dt="2021-09-06T12:21:56.334" v="830" actId="478"/>
          <ac:picMkLst>
            <pc:docMk/>
            <pc:sldMk cId="3987414073" sldId="276"/>
            <ac:picMk id="7" creationId="{6101552B-1A38-CC46-A62C-FB062235D625}"/>
          </ac:picMkLst>
        </pc:picChg>
        <pc:picChg chg="add mod">
          <ac:chgData name="Sara Maslin" userId="982d4e009d589f26" providerId="LiveId" clId="{655EBB90-4460-4D2A-B31B-C83EFC408FBD}" dt="2021-09-06T15:36:36.504" v="4130" actId="1076"/>
          <ac:picMkLst>
            <pc:docMk/>
            <pc:sldMk cId="3987414073" sldId="276"/>
            <ac:picMk id="8" creationId="{1C0FC977-E7D9-46FD-BCA8-61E5244F6A9D}"/>
          </ac:picMkLst>
        </pc:picChg>
        <pc:picChg chg="del">
          <ac:chgData name="Sara Maslin" userId="982d4e009d589f26" providerId="LiveId" clId="{655EBB90-4460-4D2A-B31B-C83EFC408FBD}" dt="2021-09-06T12:21:58.462" v="831" actId="478"/>
          <ac:picMkLst>
            <pc:docMk/>
            <pc:sldMk cId="3987414073" sldId="276"/>
            <ac:picMk id="17" creationId="{AEB81052-6096-7840-A9B6-42F1D34393F5}"/>
          </ac:picMkLst>
        </pc:picChg>
      </pc:sldChg>
      <pc:sldChg chg="delSp modSp mod delAnim modAnim">
        <pc:chgData name="Sara Maslin" userId="982d4e009d589f26" providerId="LiveId" clId="{655EBB90-4460-4D2A-B31B-C83EFC408FBD}" dt="2021-09-06T12:31:53.966" v="1568" actId="20577"/>
        <pc:sldMkLst>
          <pc:docMk/>
          <pc:sldMk cId="3629065106" sldId="277"/>
        </pc:sldMkLst>
        <pc:spChg chg="mod">
          <ac:chgData name="Sara Maslin" userId="982d4e009d589f26" providerId="LiveId" clId="{655EBB90-4460-4D2A-B31B-C83EFC408FBD}" dt="2021-09-06T12:31:53.966" v="1568" actId="20577"/>
          <ac:spMkLst>
            <pc:docMk/>
            <pc:sldMk cId="3629065106" sldId="277"/>
            <ac:spMk id="9" creationId="{E217E4E3-DCAC-7F4F-8B6E-871D916F5AE1}"/>
          </ac:spMkLst>
        </pc:spChg>
        <pc:picChg chg="del">
          <ac:chgData name="Sara Maslin" userId="982d4e009d589f26" providerId="LiveId" clId="{655EBB90-4460-4D2A-B31B-C83EFC408FBD}" dt="2021-09-06T12:28:44.102" v="1382" actId="478"/>
          <ac:picMkLst>
            <pc:docMk/>
            <pc:sldMk cId="3629065106" sldId="277"/>
            <ac:picMk id="6" creationId="{45EEC5A2-B4CD-EC4E-B338-22D0221E14C4}"/>
          </ac:picMkLst>
        </pc:picChg>
        <pc:picChg chg="del">
          <ac:chgData name="Sara Maslin" userId="982d4e009d589f26" providerId="LiveId" clId="{655EBB90-4460-4D2A-B31B-C83EFC408FBD}" dt="2021-09-06T12:28:46.291" v="1383" actId="478"/>
          <ac:picMkLst>
            <pc:docMk/>
            <pc:sldMk cId="3629065106" sldId="277"/>
            <ac:picMk id="7" creationId="{1E3D5E9F-EE12-A249-9BF5-324029E4E41F}"/>
          </ac:picMkLst>
        </pc:picChg>
      </pc:sldChg>
      <pc:sldChg chg="del">
        <pc:chgData name="Sara Maslin" userId="982d4e009d589f26" providerId="LiveId" clId="{655EBB90-4460-4D2A-B31B-C83EFC408FBD}" dt="2021-09-06T12:28:55.771" v="1384" actId="2696"/>
        <pc:sldMkLst>
          <pc:docMk/>
          <pc:sldMk cId="625233677" sldId="278"/>
        </pc:sldMkLst>
      </pc:sldChg>
      <pc:sldChg chg="addSp delSp modSp mod delAnim modAnim">
        <pc:chgData name="Sara Maslin" userId="982d4e009d589f26" providerId="LiveId" clId="{655EBB90-4460-4D2A-B31B-C83EFC408FBD}" dt="2021-09-06T13:32:13.133" v="2929" actId="2711"/>
        <pc:sldMkLst>
          <pc:docMk/>
          <pc:sldMk cId="133921972" sldId="279"/>
        </pc:sldMkLst>
        <pc:spChg chg="mod">
          <ac:chgData name="Sara Maslin" userId="982d4e009d589f26" providerId="LiveId" clId="{655EBB90-4460-4D2A-B31B-C83EFC408FBD}" dt="2021-09-06T13:26:46.768" v="2863" actId="20577"/>
          <ac:spMkLst>
            <pc:docMk/>
            <pc:sldMk cId="133921972" sldId="279"/>
            <ac:spMk id="7" creationId="{F46486D5-AB76-B449-B52E-9598046575FF}"/>
          </ac:spMkLst>
        </pc:spChg>
        <pc:spChg chg="mod">
          <ac:chgData name="Sara Maslin" userId="982d4e009d589f26" providerId="LiveId" clId="{655EBB90-4460-4D2A-B31B-C83EFC408FBD}" dt="2021-09-06T12:30:09.474" v="1538" actId="20577"/>
          <ac:spMkLst>
            <pc:docMk/>
            <pc:sldMk cId="133921972" sldId="279"/>
            <ac:spMk id="8" creationId="{CC81B9AF-4F5D-E745-B3D0-6F9116A027EA}"/>
          </ac:spMkLst>
        </pc:spChg>
        <pc:spChg chg="add del">
          <ac:chgData name="Sara Maslin" userId="982d4e009d589f26" providerId="LiveId" clId="{655EBB90-4460-4D2A-B31B-C83EFC408FBD}" dt="2021-09-06T12:59:51.005" v="2405" actId="478"/>
          <ac:spMkLst>
            <pc:docMk/>
            <pc:sldMk cId="133921972" sldId="279"/>
            <ac:spMk id="16" creationId="{BFB0552F-4152-4CC2-8BEF-4AA24BE4EB4F}"/>
          </ac:spMkLst>
        </pc:spChg>
        <pc:spChg chg="add mod">
          <ac:chgData name="Sara Maslin" userId="982d4e009d589f26" providerId="LiveId" clId="{655EBB90-4460-4D2A-B31B-C83EFC408FBD}" dt="2021-09-06T13:32:13.133" v="2929" actId="2711"/>
          <ac:spMkLst>
            <pc:docMk/>
            <pc:sldMk cId="133921972" sldId="279"/>
            <ac:spMk id="17" creationId="{101BE9BF-2FA5-4E0D-B8EA-28A65519CED2}"/>
          </ac:spMkLst>
        </pc:spChg>
        <pc:spChg chg="del mod">
          <ac:chgData name="Sara Maslin" userId="982d4e009d589f26" providerId="LiveId" clId="{655EBB90-4460-4D2A-B31B-C83EFC408FBD}" dt="2021-09-06T12:30:16.990" v="1541" actId="478"/>
          <ac:spMkLst>
            <pc:docMk/>
            <pc:sldMk cId="133921972" sldId="279"/>
            <ac:spMk id="18" creationId="{91EB5C4C-8B49-044D-81A1-4B8B662D33FE}"/>
          </ac:spMkLst>
        </pc:spChg>
        <pc:spChg chg="del">
          <ac:chgData name="Sara Maslin" userId="982d4e009d589f26" providerId="LiveId" clId="{655EBB90-4460-4D2A-B31B-C83EFC408FBD}" dt="2021-09-06T12:30:20.945" v="1543" actId="478"/>
          <ac:spMkLst>
            <pc:docMk/>
            <pc:sldMk cId="133921972" sldId="279"/>
            <ac:spMk id="19" creationId="{263C1AA2-8B95-2149-A543-3189250EF8B2}"/>
          </ac:spMkLst>
        </pc:spChg>
        <pc:spChg chg="del">
          <ac:chgData name="Sara Maslin" userId="982d4e009d589f26" providerId="LiveId" clId="{655EBB90-4460-4D2A-B31B-C83EFC408FBD}" dt="2021-09-06T12:30:24.188" v="1545" actId="478"/>
          <ac:spMkLst>
            <pc:docMk/>
            <pc:sldMk cId="133921972" sldId="279"/>
            <ac:spMk id="20" creationId="{74ACFB9C-5F52-1A44-9165-0170E9D3BAB2}"/>
          </ac:spMkLst>
        </pc:spChg>
        <pc:spChg chg="del">
          <ac:chgData name="Sara Maslin" userId="982d4e009d589f26" providerId="LiveId" clId="{655EBB90-4460-4D2A-B31B-C83EFC408FBD}" dt="2021-09-06T12:30:27.460" v="1547" actId="478"/>
          <ac:spMkLst>
            <pc:docMk/>
            <pc:sldMk cId="133921972" sldId="279"/>
            <ac:spMk id="21" creationId="{29AC7CA2-2345-D041-BEE8-8DCEC72EB517}"/>
          </ac:spMkLst>
        </pc:spChg>
        <pc:spChg chg="del mod">
          <ac:chgData name="Sara Maslin" userId="982d4e009d589f26" providerId="LiveId" clId="{655EBB90-4460-4D2A-B31B-C83EFC408FBD}" dt="2021-09-06T12:30:30.729" v="1551" actId="478"/>
          <ac:spMkLst>
            <pc:docMk/>
            <pc:sldMk cId="133921972" sldId="279"/>
            <ac:spMk id="22" creationId="{A49D9787-7852-A543-8669-20C5E17662C1}"/>
          </ac:spMkLst>
        </pc:spChg>
        <pc:picChg chg="del">
          <ac:chgData name="Sara Maslin" userId="982d4e009d589f26" providerId="LiveId" clId="{655EBB90-4460-4D2A-B31B-C83EFC408FBD}" dt="2021-09-06T12:30:11.358" v="1539" actId="478"/>
          <ac:picMkLst>
            <pc:docMk/>
            <pc:sldMk cId="133921972" sldId="279"/>
            <ac:picMk id="3" creationId="{6129F9E6-5BF4-BA4F-BC9C-AD755C4D8A50}"/>
          </ac:picMkLst>
        </pc:picChg>
        <pc:picChg chg="add mod">
          <ac:chgData name="Sara Maslin" userId="982d4e009d589f26" providerId="LiveId" clId="{655EBB90-4460-4D2A-B31B-C83EFC408FBD}" dt="2021-09-06T13:22:09.003" v="2828" actId="1076"/>
          <ac:picMkLst>
            <pc:docMk/>
            <pc:sldMk cId="133921972" sldId="279"/>
            <ac:picMk id="6" creationId="{99F739CA-18B8-4064-9FF0-1CD729202265}"/>
          </ac:picMkLst>
        </pc:picChg>
        <pc:picChg chg="del">
          <ac:chgData name="Sara Maslin" userId="982d4e009d589f26" providerId="LiveId" clId="{655EBB90-4460-4D2A-B31B-C83EFC408FBD}" dt="2021-09-06T12:30:18.187" v="1542" actId="478"/>
          <ac:picMkLst>
            <pc:docMk/>
            <pc:sldMk cId="133921972" sldId="279"/>
            <ac:picMk id="10" creationId="{39E006DB-BED2-B449-8074-5A3543DDD814}"/>
          </ac:picMkLst>
        </pc:picChg>
        <pc:picChg chg="del">
          <ac:chgData name="Sara Maslin" userId="982d4e009d589f26" providerId="LiveId" clId="{655EBB90-4460-4D2A-B31B-C83EFC408FBD}" dt="2021-09-06T12:30:21.989" v="1544" actId="478"/>
          <ac:picMkLst>
            <pc:docMk/>
            <pc:sldMk cId="133921972" sldId="279"/>
            <ac:picMk id="11" creationId="{9700FB9E-8F67-224C-81E7-DA90C5D73423}"/>
          </ac:picMkLst>
        </pc:picChg>
        <pc:picChg chg="del">
          <ac:chgData name="Sara Maslin" userId="982d4e009d589f26" providerId="LiveId" clId="{655EBB90-4460-4D2A-B31B-C83EFC408FBD}" dt="2021-09-06T12:30:25.206" v="1546" actId="478"/>
          <ac:picMkLst>
            <pc:docMk/>
            <pc:sldMk cId="133921972" sldId="279"/>
            <ac:picMk id="12" creationId="{50AA137D-86D3-244B-952D-96D3E9C1BD12}"/>
          </ac:picMkLst>
        </pc:picChg>
        <pc:picChg chg="del">
          <ac:chgData name="Sara Maslin" userId="982d4e009d589f26" providerId="LiveId" clId="{655EBB90-4460-4D2A-B31B-C83EFC408FBD}" dt="2021-09-06T12:30:28.438" v="1548" actId="478"/>
          <ac:picMkLst>
            <pc:docMk/>
            <pc:sldMk cId="133921972" sldId="279"/>
            <ac:picMk id="13" creationId="{F1BBCF69-0E39-C64A-88C1-957400224C2C}"/>
          </ac:picMkLst>
        </pc:picChg>
      </pc:sldChg>
      <pc:sldChg chg="del">
        <pc:chgData name="Sara Maslin" userId="982d4e009d589f26" providerId="LiveId" clId="{655EBB90-4460-4D2A-B31B-C83EFC408FBD}" dt="2021-09-06T12:30:36.776" v="1552" actId="2696"/>
        <pc:sldMkLst>
          <pc:docMk/>
          <pc:sldMk cId="2302570051" sldId="280"/>
        </pc:sldMkLst>
      </pc:sldChg>
      <pc:sldChg chg="del">
        <pc:chgData name="Sara Maslin" userId="982d4e009d589f26" providerId="LiveId" clId="{655EBB90-4460-4D2A-B31B-C83EFC408FBD}" dt="2021-09-06T12:30:40.138" v="1553" actId="2696"/>
        <pc:sldMkLst>
          <pc:docMk/>
          <pc:sldMk cId="1845590945" sldId="281"/>
        </pc:sldMkLst>
      </pc:sldChg>
      <pc:sldChg chg="del">
        <pc:chgData name="Sara Maslin" userId="982d4e009d589f26" providerId="LiveId" clId="{655EBB90-4460-4D2A-B31B-C83EFC408FBD}" dt="2021-09-06T12:30:50.558" v="1556" actId="2696"/>
        <pc:sldMkLst>
          <pc:docMk/>
          <pc:sldMk cId="3458169000" sldId="285"/>
        </pc:sldMkLst>
      </pc:sldChg>
      <pc:sldChg chg="addSp delSp modSp add del mod delAnim">
        <pc:chgData name="Sara Maslin" userId="982d4e009d589f26" providerId="LiveId" clId="{655EBB90-4460-4D2A-B31B-C83EFC408FBD}" dt="2021-09-06T15:56:05.206" v="4154" actId="20577"/>
        <pc:sldMkLst>
          <pc:docMk/>
          <pc:sldMk cId="3206347310" sldId="286"/>
        </pc:sldMkLst>
        <pc:spChg chg="add mod">
          <ac:chgData name="Sara Maslin" userId="982d4e009d589f26" providerId="LiveId" clId="{655EBB90-4460-4D2A-B31B-C83EFC408FBD}" dt="2021-09-06T15:56:05.206" v="4154" actId="20577"/>
          <ac:spMkLst>
            <pc:docMk/>
            <pc:sldMk cId="3206347310" sldId="286"/>
            <ac:spMk id="7" creationId="{738D1BDF-91D2-4771-87C6-B4455E38B80D}"/>
          </ac:spMkLst>
        </pc:spChg>
        <pc:spChg chg="add mod">
          <ac:chgData name="Sara Maslin" userId="982d4e009d589f26" providerId="LiveId" clId="{655EBB90-4460-4D2A-B31B-C83EFC408FBD}" dt="2021-09-06T15:55:20.204" v="4144" actId="1076"/>
          <ac:spMkLst>
            <pc:docMk/>
            <pc:sldMk cId="3206347310" sldId="286"/>
            <ac:spMk id="8" creationId="{B9F1F700-396D-4172-B890-7B074F0AF2C1}"/>
          </ac:spMkLst>
        </pc:spChg>
        <pc:spChg chg="add mod">
          <ac:chgData name="Sara Maslin" userId="982d4e009d589f26" providerId="LiveId" clId="{655EBB90-4460-4D2A-B31B-C83EFC408FBD}" dt="2021-09-06T15:55:32.827" v="4147" actId="1076"/>
          <ac:spMkLst>
            <pc:docMk/>
            <pc:sldMk cId="3206347310" sldId="286"/>
            <ac:spMk id="9" creationId="{2E768888-B6B8-4D24-8C43-92D0CF5A8FF2}"/>
          </ac:spMkLst>
        </pc:spChg>
        <pc:spChg chg="del">
          <ac:chgData name="Sara Maslin" userId="982d4e009d589f26" providerId="LiveId" clId="{655EBB90-4460-4D2A-B31B-C83EFC408FBD}" dt="2021-09-06T15:54:39.066" v="4135" actId="478"/>
          <ac:spMkLst>
            <pc:docMk/>
            <pc:sldMk cId="3206347310" sldId="286"/>
            <ac:spMk id="10" creationId="{471AAD07-1A00-D54C-9F91-973922A39ADE}"/>
          </ac:spMkLst>
        </pc:spChg>
        <pc:spChg chg="mod">
          <ac:chgData name="Sara Maslin" userId="982d4e009d589f26" providerId="LiveId" clId="{655EBB90-4460-4D2A-B31B-C83EFC408FBD}" dt="2021-09-06T15:55:02.309" v="4140" actId="20577"/>
          <ac:spMkLst>
            <pc:docMk/>
            <pc:sldMk cId="3206347310" sldId="286"/>
            <ac:spMk id="16" creationId="{1C2BCE95-31EF-A845-8CE2-A9321D238188}"/>
          </ac:spMkLst>
        </pc:spChg>
        <pc:picChg chg="add del">
          <ac:chgData name="Sara Maslin" userId="982d4e009d589f26" providerId="LiveId" clId="{655EBB90-4460-4D2A-B31B-C83EFC408FBD}" dt="2021-09-06T15:54:35.474" v="4133" actId="478"/>
          <ac:picMkLst>
            <pc:docMk/>
            <pc:sldMk cId="3206347310" sldId="286"/>
            <ac:picMk id="11" creationId="{1ED1E907-52DC-B346-B7F4-3E462B8A6BE3}"/>
          </ac:picMkLst>
        </pc:picChg>
        <pc:picChg chg="del">
          <ac:chgData name="Sara Maslin" userId="982d4e009d589f26" providerId="LiveId" clId="{655EBB90-4460-4D2A-B31B-C83EFC408FBD}" dt="2021-09-06T15:54:36.771" v="4134" actId="478"/>
          <ac:picMkLst>
            <pc:docMk/>
            <pc:sldMk cId="3206347310" sldId="286"/>
            <ac:picMk id="12" creationId="{E40B0426-2FE9-4944-8DB5-A6D1A84A9AD9}"/>
          </ac:picMkLst>
        </pc:picChg>
      </pc:sldChg>
      <pc:sldChg chg="del">
        <pc:chgData name="Sara Maslin" userId="982d4e009d589f26" providerId="LiveId" clId="{655EBB90-4460-4D2A-B31B-C83EFC408FBD}" dt="2021-09-06T14:39:02.770" v="4008" actId="2696"/>
        <pc:sldMkLst>
          <pc:docMk/>
          <pc:sldMk cId="929878505" sldId="287"/>
        </pc:sldMkLst>
      </pc:sldChg>
      <pc:sldChg chg="del">
        <pc:chgData name="Sara Maslin" userId="982d4e009d589f26" providerId="LiveId" clId="{655EBB90-4460-4D2A-B31B-C83EFC408FBD}" dt="2021-09-06T12:34:55.739" v="1623" actId="2696"/>
        <pc:sldMkLst>
          <pc:docMk/>
          <pc:sldMk cId="1609229009" sldId="288"/>
        </pc:sldMkLst>
      </pc:sldChg>
      <pc:sldChg chg="addSp delSp modSp del mod delAnim modAnim addCm delCm">
        <pc:chgData name="Sara Maslin" userId="982d4e009d589f26" providerId="LiveId" clId="{655EBB90-4460-4D2A-B31B-C83EFC408FBD}" dt="2021-09-06T15:55:38.513" v="4148" actId="2696"/>
        <pc:sldMkLst>
          <pc:docMk/>
          <pc:sldMk cId="4237440958" sldId="289"/>
        </pc:sldMkLst>
        <pc:spChg chg="add del mod">
          <ac:chgData name="Sara Maslin" userId="982d4e009d589f26" providerId="LiveId" clId="{655EBB90-4460-4D2A-B31B-C83EFC408FBD}" dt="2021-09-06T15:54:52.261" v="4136" actId="21"/>
          <ac:spMkLst>
            <pc:docMk/>
            <pc:sldMk cId="4237440958" sldId="289"/>
            <ac:spMk id="21" creationId="{3C747897-0D14-4597-A4E5-2140873432B4}"/>
          </ac:spMkLst>
        </pc:spChg>
        <pc:spChg chg="add del mod">
          <ac:chgData name="Sara Maslin" userId="982d4e009d589f26" providerId="LiveId" clId="{655EBB90-4460-4D2A-B31B-C83EFC408FBD}" dt="2021-09-06T15:55:23.532" v="4145" actId="21"/>
          <ac:spMkLst>
            <pc:docMk/>
            <pc:sldMk cId="4237440958" sldId="289"/>
            <ac:spMk id="23" creationId="{C52B6620-FA9D-49B3-858F-29ECE61A4BD3}"/>
          </ac:spMkLst>
        </pc:spChg>
        <pc:spChg chg="del mod">
          <ac:chgData name="Sara Maslin" userId="982d4e009d589f26" providerId="LiveId" clId="{655EBB90-4460-4D2A-B31B-C83EFC408FBD}" dt="2021-09-06T15:55:14.608" v="4142" actId="21"/>
          <ac:spMkLst>
            <pc:docMk/>
            <pc:sldMk cId="4237440958" sldId="289"/>
            <ac:spMk id="27" creationId="{BF349355-AD37-AC4B-A965-46055DF2FEA5}"/>
          </ac:spMkLst>
        </pc:spChg>
        <pc:spChg chg="del">
          <ac:chgData name="Sara Maslin" userId="982d4e009d589f26" providerId="LiveId" clId="{655EBB90-4460-4D2A-B31B-C83EFC408FBD}" dt="2021-09-06T12:37:02.117" v="1633" actId="478"/>
          <ac:spMkLst>
            <pc:docMk/>
            <pc:sldMk cId="4237440958" sldId="289"/>
            <ac:spMk id="37" creationId="{D9706D3A-A19F-7848-821B-65B9C78DB9F6}"/>
          </ac:spMkLst>
        </pc:spChg>
        <pc:spChg chg="del">
          <ac:chgData name="Sara Maslin" userId="982d4e009d589f26" providerId="LiveId" clId="{655EBB90-4460-4D2A-B31B-C83EFC408FBD}" dt="2021-09-06T12:37:14.337" v="1644" actId="478"/>
          <ac:spMkLst>
            <pc:docMk/>
            <pc:sldMk cId="4237440958" sldId="289"/>
            <ac:spMk id="38" creationId="{6E793243-2238-734A-AF67-BD55E4EC75B9}"/>
          </ac:spMkLst>
        </pc:spChg>
        <pc:spChg chg="del mod">
          <ac:chgData name="Sara Maslin" userId="982d4e009d589f26" providerId="LiveId" clId="{655EBB90-4460-4D2A-B31B-C83EFC408FBD}" dt="2021-09-06T12:37:24.446" v="1646" actId="478"/>
          <ac:spMkLst>
            <pc:docMk/>
            <pc:sldMk cId="4237440958" sldId="289"/>
            <ac:spMk id="39" creationId="{41A8B916-7121-0445-A673-0CE245CE34D5}"/>
          </ac:spMkLst>
        </pc:spChg>
        <pc:spChg chg="del">
          <ac:chgData name="Sara Maslin" userId="982d4e009d589f26" providerId="LiveId" clId="{655EBB90-4460-4D2A-B31B-C83EFC408FBD}" dt="2021-09-06T12:37:26.796" v="1647" actId="478"/>
          <ac:spMkLst>
            <pc:docMk/>
            <pc:sldMk cId="4237440958" sldId="289"/>
            <ac:spMk id="40" creationId="{A271E59B-DFE7-5441-8D92-11564B8DA1DC}"/>
          </ac:spMkLst>
        </pc:spChg>
        <pc:spChg chg="del">
          <ac:chgData name="Sara Maslin" userId="982d4e009d589f26" providerId="LiveId" clId="{655EBB90-4460-4D2A-B31B-C83EFC408FBD}" dt="2021-09-06T12:37:29.221" v="1648" actId="478"/>
          <ac:spMkLst>
            <pc:docMk/>
            <pc:sldMk cId="4237440958" sldId="289"/>
            <ac:spMk id="41" creationId="{5AF9F998-6F31-434F-9A3D-F67D6084FF12}"/>
          </ac:spMkLst>
        </pc:spChg>
        <pc:spChg chg="del">
          <ac:chgData name="Sara Maslin" userId="982d4e009d589f26" providerId="LiveId" clId="{655EBB90-4460-4D2A-B31B-C83EFC408FBD}" dt="2021-09-06T12:37:31.775" v="1649" actId="478"/>
          <ac:spMkLst>
            <pc:docMk/>
            <pc:sldMk cId="4237440958" sldId="289"/>
            <ac:spMk id="58" creationId="{C01E43D5-6EFC-E143-A5E2-596FCED63107}"/>
          </ac:spMkLst>
        </pc:spChg>
        <pc:spChg chg="del mod">
          <ac:chgData name="Sara Maslin" userId="982d4e009d589f26" providerId="LiveId" clId="{655EBB90-4460-4D2A-B31B-C83EFC408FBD}" dt="2021-09-06T12:42:22.623" v="1651" actId="478"/>
          <ac:spMkLst>
            <pc:docMk/>
            <pc:sldMk cId="4237440958" sldId="289"/>
            <ac:spMk id="60" creationId="{8658EE71-2C54-864C-A411-A2BF5EBFCECD}"/>
          </ac:spMkLst>
        </pc:spChg>
        <pc:picChg chg="del">
          <ac:chgData name="Sara Maslin" userId="982d4e009d589f26" providerId="LiveId" clId="{655EBB90-4460-4D2A-B31B-C83EFC408FBD}" dt="2021-09-06T12:36:56.691" v="1631" actId="478"/>
          <ac:picMkLst>
            <pc:docMk/>
            <pc:sldMk cId="4237440958" sldId="289"/>
            <ac:picMk id="25" creationId="{F8D49D3F-D2FE-5B42-84BA-DC45F1F378C1}"/>
          </ac:picMkLst>
        </pc:picChg>
        <pc:picChg chg="del">
          <ac:chgData name="Sara Maslin" userId="982d4e009d589f26" providerId="LiveId" clId="{655EBB90-4460-4D2A-B31B-C83EFC408FBD}" dt="2021-09-06T12:36:58.503" v="1632" actId="478"/>
          <ac:picMkLst>
            <pc:docMk/>
            <pc:sldMk cId="4237440958" sldId="289"/>
            <ac:picMk id="26" creationId="{14412CF7-E7B2-2C4C-A82B-26892E461357}"/>
          </ac:picMkLst>
        </pc:picChg>
        <pc:picChg chg="del">
          <ac:chgData name="Sara Maslin" userId="982d4e009d589f26" providerId="LiveId" clId="{655EBB90-4460-4D2A-B31B-C83EFC408FBD}" dt="2021-09-06T12:37:02.962" v="1634" actId="478"/>
          <ac:picMkLst>
            <pc:docMk/>
            <pc:sldMk cId="4237440958" sldId="289"/>
            <ac:picMk id="42" creationId="{5E576D06-4A64-5441-9DD6-B32AB977A7E0}"/>
          </ac:picMkLst>
        </pc:picChg>
        <pc:picChg chg="del">
          <ac:chgData name="Sara Maslin" userId="982d4e009d589f26" providerId="LiveId" clId="{655EBB90-4460-4D2A-B31B-C83EFC408FBD}" dt="2021-09-06T12:37:04.192" v="1635" actId="478"/>
          <ac:picMkLst>
            <pc:docMk/>
            <pc:sldMk cId="4237440958" sldId="289"/>
            <ac:picMk id="43" creationId="{FE61A624-336F-4641-82FD-6149FD7FFAFE}"/>
          </ac:picMkLst>
        </pc:picChg>
        <pc:picChg chg="del mod">
          <ac:chgData name="Sara Maslin" userId="982d4e009d589f26" providerId="LiveId" clId="{655EBB90-4460-4D2A-B31B-C83EFC408FBD}" dt="2021-09-06T12:37:05.213" v="1637" actId="478"/>
          <ac:picMkLst>
            <pc:docMk/>
            <pc:sldMk cId="4237440958" sldId="289"/>
            <ac:picMk id="44" creationId="{FFCA5C1A-A9AC-B74A-9574-DA5C0A9DFD8A}"/>
          </ac:picMkLst>
        </pc:picChg>
        <pc:picChg chg="del">
          <ac:chgData name="Sara Maslin" userId="982d4e009d589f26" providerId="LiveId" clId="{655EBB90-4460-4D2A-B31B-C83EFC408FBD}" dt="2021-09-06T12:37:06.072" v="1638" actId="478"/>
          <ac:picMkLst>
            <pc:docMk/>
            <pc:sldMk cId="4237440958" sldId="289"/>
            <ac:picMk id="45" creationId="{43976BAC-1B3D-C34A-A386-B9A6249C5A0A}"/>
          </ac:picMkLst>
        </pc:picChg>
        <pc:picChg chg="del mod">
          <ac:chgData name="Sara Maslin" userId="982d4e009d589f26" providerId="LiveId" clId="{655EBB90-4460-4D2A-B31B-C83EFC408FBD}" dt="2021-09-06T12:37:07.543" v="1640" actId="478"/>
          <ac:picMkLst>
            <pc:docMk/>
            <pc:sldMk cId="4237440958" sldId="289"/>
            <ac:picMk id="46" creationId="{ECE76B75-CF04-1E42-B264-4AD932AD0491}"/>
          </ac:picMkLst>
        </pc:picChg>
        <pc:picChg chg="del mod">
          <ac:chgData name="Sara Maslin" userId="982d4e009d589f26" providerId="LiveId" clId="{655EBB90-4460-4D2A-B31B-C83EFC408FBD}" dt="2021-09-06T12:37:08.211" v="1642" actId="478"/>
          <ac:picMkLst>
            <pc:docMk/>
            <pc:sldMk cId="4237440958" sldId="289"/>
            <ac:picMk id="59" creationId="{1B077913-2E1E-B545-B3DE-22DAAC944190}"/>
          </ac:picMkLst>
        </pc:picChg>
        <pc:picChg chg="del">
          <ac:chgData name="Sara Maslin" userId="982d4e009d589f26" providerId="LiveId" clId="{655EBB90-4460-4D2A-B31B-C83EFC408FBD}" dt="2021-09-06T12:37:09.086" v="1643" actId="478"/>
          <ac:picMkLst>
            <pc:docMk/>
            <pc:sldMk cId="4237440958" sldId="289"/>
            <ac:picMk id="61" creationId="{84715A4A-C679-9946-B684-83876BB2AB22}"/>
          </ac:picMkLst>
        </pc:picChg>
      </pc:sldChg>
      <pc:sldChg chg="del">
        <pc:chgData name="Sara Maslin" userId="982d4e009d589f26" providerId="LiveId" clId="{655EBB90-4460-4D2A-B31B-C83EFC408FBD}" dt="2021-09-06T12:34:58.615" v="1624" actId="2696"/>
        <pc:sldMkLst>
          <pc:docMk/>
          <pc:sldMk cId="2080678082" sldId="290"/>
        </pc:sldMkLst>
      </pc:sldChg>
      <pc:sldChg chg="del">
        <pc:chgData name="Sara Maslin" userId="982d4e009d589f26" providerId="LiveId" clId="{655EBB90-4460-4D2A-B31B-C83EFC408FBD}" dt="2021-09-06T12:35:02.007" v="1625" actId="2696"/>
        <pc:sldMkLst>
          <pc:docMk/>
          <pc:sldMk cId="4191450908" sldId="291"/>
        </pc:sldMkLst>
      </pc:sldChg>
      <pc:sldChg chg="del">
        <pc:chgData name="Sara Maslin" userId="982d4e009d589f26" providerId="LiveId" clId="{655EBB90-4460-4D2A-B31B-C83EFC408FBD}" dt="2021-09-06T12:35:04.790" v="1626" actId="2696"/>
        <pc:sldMkLst>
          <pc:docMk/>
          <pc:sldMk cId="3909260383" sldId="292"/>
        </pc:sldMkLst>
      </pc:sldChg>
      <pc:sldChg chg="del">
        <pc:chgData name="Sara Maslin" userId="982d4e009d589f26" providerId="LiveId" clId="{655EBB90-4460-4D2A-B31B-C83EFC408FBD}" dt="2021-09-06T12:35:07.523" v="1627" actId="2696"/>
        <pc:sldMkLst>
          <pc:docMk/>
          <pc:sldMk cId="846792928" sldId="293"/>
        </pc:sldMkLst>
      </pc:sldChg>
      <pc:sldChg chg="del">
        <pc:chgData name="Sara Maslin" userId="982d4e009d589f26" providerId="LiveId" clId="{655EBB90-4460-4D2A-B31B-C83EFC408FBD}" dt="2021-09-06T12:35:17.255" v="1630" actId="2696"/>
        <pc:sldMkLst>
          <pc:docMk/>
          <pc:sldMk cId="861350425" sldId="294"/>
        </pc:sldMkLst>
      </pc:sldChg>
      <pc:sldChg chg="del">
        <pc:chgData name="Sara Maslin" userId="982d4e009d589f26" providerId="LiveId" clId="{655EBB90-4460-4D2A-B31B-C83EFC408FBD}" dt="2021-09-06T14:11:01.999" v="3921" actId="2696"/>
        <pc:sldMkLst>
          <pc:docMk/>
          <pc:sldMk cId="610590141" sldId="295"/>
        </pc:sldMkLst>
      </pc:sldChg>
      <pc:sldChg chg="del">
        <pc:chgData name="Sara Maslin" userId="982d4e009d589f26" providerId="LiveId" clId="{655EBB90-4460-4D2A-B31B-C83EFC408FBD}" dt="2021-09-06T15:55:44.310" v="4149" actId="2696"/>
        <pc:sldMkLst>
          <pc:docMk/>
          <pc:sldMk cId="130199910" sldId="296"/>
        </pc:sldMkLst>
      </pc:sldChg>
      <pc:sldChg chg="del">
        <pc:chgData name="Sara Maslin" userId="982d4e009d589f26" providerId="LiveId" clId="{655EBB90-4460-4D2A-B31B-C83EFC408FBD}" dt="2021-09-06T14:41:17.706" v="4127" actId="2696"/>
        <pc:sldMkLst>
          <pc:docMk/>
          <pc:sldMk cId="3240268877" sldId="297"/>
        </pc:sldMkLst>
      </pc:sldChg>
      <pc:sldChg chg="addSp delSp modSp mod">
        <pc:chgData name="Sara Maslin" userId="982d4e009d589f26" providerId="LiveId" clId="{655EBB90-4460-4D2A-B31B-C83EFC408FBD}" dt="2021-09-06T13:33:05.803" v="2961" actId="1076"/>
        <pc:sldMkLst>
          <pc:docMk/>
          <pc:sldMk cId="4004618117" sldId="299"/>
        </pc:sldMkLst>
        <pc:spChg chg="mod">
          <ac:chgData name="Sara Maslin" userId="982d4e009d589f26" providerId="LiveId" clId="{655EBB90-4460-4D2A-B31B-C83EFC408FBD}" dt="2021-09-06T13:32:48.958" v="2956" actId="20577"/>
          <ac:spMkLst>
            <pc:docMk/>
            <pc:sldMk cId="4004618117" sldId="299"/>
            <ac:spMk id="5" creationId="{026281E7-818C-B941-B4DF-E714041464B8}"/>
          </ac:spMkLst>
        </pc:spChg>
        <pc:picChg chg="add mod">
          <ac:chgData name="Sara Maslin" userId="982d4e009d589f26" providerId="LiveId" clId="{655EBB90-4460-4D2A-B31B-C83EFC408FBD}" dt="2021-09-06T13:33:05.803" v="2961" actId="1076"/>
          <ac:picMkLst>
            <pc:docMk/>
            <pc:sldMk cId="4004618117" sldId="299"/>
            <ac:picMk id="8" creationId="{86B456C4-999D-4635-8F21-D20C2AB2AFE6}"/>
          </ac:picMkLst>
        </pc:picChg>
        <pc:picChg chg="del">
          <ac:chgData name="Sara Maslin" userId="982d4e009d589f26" providerId="LiveId" clId="{655EBB90-4460-4D2A-B31B-C83EFC408FBD}" dt="2021-09-06T13:32:52.401" v="2958" actId="478"/>
          <ac:picMkLst>
            <pc:docMk/>
            <pc:sldMk cId="4004618117" sldId="299"/>
            <ac:picMk id="10" creationId="{B05DF73E-3EB0-2747-B749-237E80044E94}"/>
          </ac:picMkLst>
        </pc:picChg>
        <pc:picChg chg="del">
          <ac:chgData name="Sara Maslin" userId="982d4e009d589f26" providerId="LiveId" clId="{655EBB90-4460-4D2A-B31B-C83EFC408FBD}" dt="2021-09-06T13:32:50.895" v="2957" actId="478"/>
          <ac:picMkLst>
            <pc:docMk/>
            <pc:sldMk cId="4004618117" sldId="299"/>
            <ac:picMk id="12" creationId="{F1882411-A2AD-CB43-B825-E7704A49BF20}"/>
          </ac:picMkLst>
        </pc:picChg>
      </pc:sldChg>
      <pc:sldChg chg="del">
        <pc:chgData name="Sara Maslin" userId="982d4e009d589f26" providerId="LiveId" clId="{655EBB90-4460-4D2A-B31B-C83EFC408FBD}" dt="2021-09-06T12:30:43.379" v="1554" actId="2696"/>
        <pc:sldMkLst>
          <pc:docMk/>
          <pc:sldMk cId="2472213201" sldId="300"/>
        </pc:sldMkLst>
      </pc:sldChg>
      <pc:sldChg chg="del">
        <pc:chgData name="Sara Maslin" userId="982d4e009d589f26" providerId="LiveId" clId="{655EBB90-4460-4D2A-B31B-C83EFC408FBD}" dt="2021-09-06T12:30:46.632" v="1555" actId="2696"/>
        <pc:sldMkLst>
          <pc:docMk/>
          <pc:sldMk cId="4151435063" sldId="301"/>
        </pc:sldMkLst>
      </pc:sldChg>
      <pc:sldChg chg="del">
        <pc:chgData name="Sara Maslin" userId="982d4e009d589f26" providerId="LiveId" clId="{655EBB90-4460-4D2A-B31B-C83EFC408FBD}" dt="2021-09-06T12:35:10.909" v="1628" actId="2696"/>
        <pc:sldMkLst>
          <pc:docMk/>
          <pc:sldMk cId="593527215" sldId="302"/>
        </pc:sldMkLst>
      </pc:sldChg>
      <pc:sldChg chg="del">
        <pc:chgData name="Sara Maslin" userId="982d4e009d589f26" providerId="LiveId" clId="{655EBB90-4460-4D2A-B31B-C83EFC408FBD}" dt="2021-09-06T12:35:14.061" v="1629" actId="2696"/>
        <pc:sldMkLst>
          <pc:docMk/>
          <pc:sldMk cId="3245443527" sldId="303"/>
        </pc:sldMkLst>
      </pc:sldChg>
      <pc:sldChg chg="addSp modSp add mod modAnim">
        <pc:chgData name="Sara Maslin" userId="982d4e009d589f26" providerId="LiveId" clId="{655EBB90-4460-4D2A-B31B-C83EFC408FBD}" dt="2021-09-06T14:14:11.509" v="3930" actId="20577"/>
        <pc:sldMkLst>
          <pc:docMk/>
          <pc:sldMk cId="2435569529" sldId="304"/>
        </pc:sldMkLst>
        <pc:spChg chg="mod">
          <ac:chgData name="Sara Maslin" userId="982d4e009d589f26" providerId="LiveId" clId="{655EBB90-4460-4D2A-B31B-C83EFC408FBD}" dt="2021-09-06T14:14:11.509" v="3930" actId="20577"/>
          <ac:spMkLst>
            <pc:docMk/>
            <pc:sldMk cId="2435569529" sldId="304"/>
            <ac:spMk id="7" creationId="{F46486D5-AB76-B449-B52E-9598046575FF}"/>
          </ac:spMkLst>
        </pc:spChg>
        <pc:spChg chg="mod">
          <ac:chgData name="Sara Maslin" userId="982d4e009d589f26" providerId="LiveId" clId="{655EBB90-4460-4D2A-B31B-C83EFC408FBD}" dt="2021-09-06T12:33:53.850" v="1573"/>
          <ac:spMkLst>
            <pc:docMk/>
            <pc:sldMk cId="2435569529" sldId="304"/>
            <ac:spMk id="8" creationId="{CC81B9AF-4F5D-E745-B3D0-6F9116A027EA}"/>
          </ac:spMkLst>
        </pc:spChg>
        <pc:spChg chg="add mod">
          <ac:chgData name="Sara Maslin" userId="982d4e009d589f26" providerId="LiveId" clId="{655EBB90-4460-4D2A-B31B-C83EFC408FBD}" dt="2021-09-06T13:46:32.274" v="3237" actId="1076"/>
          <ac:spMkLst>
            <pc:docMk/>
            <pc:sldMk cId="2435569529" sldId="304"/>
            <ac:spMk id="9" creationId="{61E4C529-7CE5-4F65-9243-294D8FA57B98}"/>
          </ac:spMkLst>
        </pc:spChg>
        <pc:picChg chg="add mod">
          <ac:chgData name="Sara Maslin" userId="982d4e009d589f26" providerId="LiveId" clId="{655EBB90-4460-4D2A-B31B-C83EFC408FBD}" dt="2021-09-06T13:46:09.008" v="3233" actId="1076"/>
          <ac:picMkLst>
            <pc:docMk/>
            <pc:sldMk cId="2435569529" sldId="304"/>
            <ac:picMk id="3" creationId="{AB3092B9-F8A2-4047-B4AD-19997BE92AF6}"/>
          </ac:picMkLst>
        </pc:picChg>
      </pc:sldChg>
      <pc:sldChg chg="delSp modSp add mod delAnim modAnim">
        <pc:chgData name="Sara Maslin" userId="982d4e009d589f26" providerId="LiveId" clId="{655EBB90-4460-4D2A-B31B-C83EFC408FBD}" dt="2021-09-06T13:30:25.168" v="2923" actId="20577"/>
        <pc:sldMkLst>
          <pc:docMk/>
          <pc:sldMk cId="1492454603" sldId="305"/>
        </pc:sldMkLst>
        <pc:spChg chg="mod">
          <ac:chgData name="Sara Maslin" userId="982d4e009d589f26" providerId="LiveId" clId="{655EBB90-4460-4D2A-B31B-C83EFC408FBD}" dt="2021-09-06T13:30:25.168" v="2923" actId="20577"/>
          <ac:spMkLst>
            <pc:docMk/>
            <pc:sldMk cId="1492454603" sldId="305"/>
            <ac:spMk id="7" creationId="{F46486D5-AB76-B449-B52E-9598046575FF}"/>
          </ac:spMkLst>
        </pc:spChg>
        <pc:spChg chg="del">
          <ac:chgData name="Sara Maslin" userId="982d4e009d589f26" providerId="LiveId" clId="{655EBB90-4460-4D2A-B31B-C83EFC408FBD}" dt="2021-09-06T13:19:43.030" v="2659" actId="478"/>
          <ac:spMkLst>
            <pc:docMk/>
            <pc:sldMk cId="1492454603" sldId="305"/>
            <ac:spMk id="8" creationId="{CC81B9AF-4F5D-E745-B3D0-6F9116A027EA}"/>
          </ac:spMkLst>
        </pc:spChg>
        <pc:spChg chg="del">
          <ac:chgData name="Sara Maslin" userId="982d4e009d589f26" providerId="LiveId" clId="{655EBB90-4460-4D2A-B31B-C83EFC408FBD}" dt="2021-09-06T13:19:23.206" v="2655" actId="478"/>
          <ac:spMkLst>
            <pc:docMk/>
            <pc:sldMk cId="1492454603" sldId="305"/>
            <ac:spMk id="17" creationId="{101BE9BF-2FA5-4E0D-B8EA-28A65519CED2}"/>
          </ac:spMkLst>
        </pc:spChg>
        <pc:picChg chg="mod">
          <ac:chgData name="Sara Maslin" userId="982d4e009d589f26" providerId="LiveId" clId="{655EBB90-4460-4D2A-B31B-C83EFC408FBD}" dt="2021-09-06T13:19:48.993" v="2661" actId="14100"/>
          <ac:picMkLst>
            <pc:docMk/>
            <pc:sldMk cId="1492454603" sldId="305"/>
            <ac:picMk id="6" creationId="{99F739CA-18B8-4064-9FF0-1CD729202265}"/>
          </ac:picMkLst>
        </pc:picChg>
      </pc:sldChg>
      <pc:sldChg chg="delSp modSp add mod modAnim">
        <pc:chgData name="Sara Maslin" userId="982d4e009d589f26" providerId="LiveId" clId="{655EBB90-4460-4D2A-B31B-C83EFC408FBD}" dt="2021-09-06T14:39:49.486" v="4010" actId="1076"/>
        <pc:sldMkLst>
          <pc:docMk/>
          <pc:sldMk cId="1909900467" sldId="306"/>
        </pc:sldMkLst>
        <pc:spChg chg="mod">
          <ac:chgData name="Sara Maslin" userId="982d4e009d589f26" providerId="LiveId" clId="{655EBB90-4460-4D2A-B31B-C83EFC408FBD}" dt="2021-09-06T14:39:49.486" v="4010" actId="1076"/>
          <ac:spMkLst>
            <pc:docMk/>
            <pc:sldMk cId="1909900467" sldId="306"/>
            <ac:spMk id="7" creationId="{F46486D5-AB76-B449-B52E-9598046575FF}"/>
          </ac:spMkLst>
        </pc:spChg>
        <pc:spChg chg="del">
          <ac:chgData name="Sara Maslin" userId="982d4e009d589f26" providerId="LiveId" clId="{655EBB90-4460-4D2A-B31B-C83EFC408FBD}" dt="2021-09-06T14:04:12.804" v="3902" actId="478"/>
          <ac:spMkLst>
            <pc:docMk/>
            <pc:sldMk cId="1909900467" sldId="306"/>
            <ac:spMk id="8" creationId="{CC81B9AF-4F5D-E745-B3D0-6F9116A027EA}"/>
          </ac:spMkLst>
        </pc:spChg>
        <pc:spChg chg="del">
          <ac:chgData name="Sara Maslin" userId="982d4e009d589f26" providerId="LiveId" clId="{655EBB90-4460-4D2A-B31B-C83EFC408FBD}" dt="2021-09-06T13:47:42.675" v="3244" actId="478"/>
          <ac:spMkLst>
            <pc:docMk/>
            <pc:sldMk cId="1909900467" sldId="306"/>
            <ac:spMk id="9" creationId="{61E4C529-7CE5-4F65-9243-294D8FA57B98}"/>
          </ac:spMkLst>
        </pc:spChg>
        <pc:picChg chg="mod">
          <ac:chgData name="Sara Maslin" userId="982d4e009d589f26" providerId="LiveId" clId="{655EBB90-4460-4D2A-B31B-C83EFC408FBD}" dt="2021-09-06T14:04:19.639" v="3904" actId="14100"/>
          <ac:picMkLst>
            <pc:docMk/>
            <pc:sldMk cId="1909900467" sldId="306"/>
            <ac:picMk id="3" creationId="{AB3092B9-F8A2-4047-B4AD-19997BE92AF6}"/>
          </ac:picMkLst>
        </pc:picChg>
      </pc:sldChg>
      <pc:sldChg chg="addSp modSp add mod modAnim">
        <pc:chgData name="Sara Maslin" userId="982d4e009d589f26" providerId="LiveId" clId="{655EBB90-4460-4D2A-B31B-C83EFC408FBD}" dt="2021-09-06T14:38:09.197" v="4007" actId="1076"/>
        <pc:sldMkLst>
          <pc:docMk/>
          <pc:sldMk cId="3515912253" sldId="307"/>
        </pc:sldMkLst>
        <pc:spChg chg="mod">
          <ac:chgData name="Sara Maslin" userId="982d4e009d589f26" providerId="LiveId" clId="{655EBB90-4460-4D2A-B31B-C83EFC408FBD}" dt="2021-09-06T14:38:09.197" v="4007" actId="1076"/>
          <ac:spMkLst>
            <pc:docMk/>
            <pc:sldMk cId="3515912253" sldId="307"/>
            <ac:spMk id="7" creationId="{F46486D5-AB76-B449-B52E-9598046575FF}"/>
          </ac:spMkLst>
        </pc:spChg>
        <pc:picChg chg="mod">
          <ac:chgData name="Sara Maslin" userId="982d4e009d589f26" providerId="LiveId" clId="{655EBB90-4460-4D2A-B31B-C83EFC408FBD}" dt="2021-09-06T14:16:01.049" v="3986" actId="1076"/>
          <ac:picMkLst>
            <pc:docMk/>
            <pc:sldMk cId="3515912253" sldId="307"/>
            <ac:picMk id="3" creationId="{AB3092B9-F8A2-4047-B4AD-19997BE92AF6}"/>
          </ac:picMkLst>
        </pc:picChg>
        <pc:picChg chg="add mod">
          <ac:chgData name="Sara Maslin" userId="982d4e009d589f26" providerId="LiveId" clId="{655EBB90-4460-4D2A-B31B-C83EFC408FBD}" dt="2021-09-06T14:16:05.791" v="3987" actId="14100"/>
          <ac:picMkLst>
            <pc:docMk/>
            <pc:sldMk cId="3515912253" sldId="307"/>
            <ac:picMk id="6" creationId="{4D55CBD5-5F20-424E-9C9A-C235E1EA8393}"/>
          </ac:picMkLst>
        </pc:picChg>
      </pc:sldChg>
      <pc:sldChg chg="delSp modSp add mod">
        <pc:chgData name="Sara Maslin" userId="982d4e009d589f26" providerId="LiveId" clId="{655EBB90-4460-4D2A-B31B-C83EFC408FBD}" dt="2021-09-06T16:00:05.377" v="4438" actId="20577"/>
        <pc:sldMkLst>
          <pc:docMk/>
          <pc:sldMk cId="3383935328" sldId="308"/>
        </pc:sldMkLst>
        <pc:spChg chg="mod">
          <ac:chgData name="Sara Maslin" userId="982d4e009d589f26" providerId="LiveId" clId="{655EBB90-4460-4D2A-B31B-C83EFC408FBD}" dt="2021-09-06T16:00:05.377" v="4438" actId="20577"/>
          <ac:spMkLst>
            <pc:docMk/>
            <pc:sldMk cId="3383935328" sldId="308"/>
            <ac:spMk id="7" creationId="{738D1BDF-91D2-4771-87C6-B4455E38B80D}"/>
          </ac:spMkLst>
        </pc:spChg>
        <pc:spChg chg="del">
          <ac:chgData name="Sara Maslin" userId="982d4e009d589f26" providerId="LiveId" clId="{655EBB90-4460-4D2A-B31B-C83EFC408FBD}" dt="2021-09-06T15:57:40.269" v="4174" actId="478"/>
          <ac:spMkLst>
            <pc:docMk/>
            <pc:sldMk cId="3383935328" sldId="308"/>
            <ac:spMk id="8" creationId="{B9F1F700-396D-4172-B890-7B074F0AF2C1}"/>
          </ac:spMkLst>
        </pc:spChg>
        <pc:spChg chg="del">
          <ac:chgData name="Sara Maslin" userId="982d4e009d589f26" providerId="LiveId" clId="{655EBB90-4460-4D2A-B31B-C83EFC408FBD}" dt="2021-09-06T15:57:42.436" v="4175" actId="478"/>
          <ac:spMkLst>
            <pc:docMk/>
            <pc:sldMk cId="3383935328" sldId="308"/>
            <ac:spMk id="9" creationId="{2E768888-B6B8-4D24-8C43-92D0CF5A8FF2}"/>
          </ac:spMkLst>
        </pc:spChg>
        <pc:spChg chg="mod">
          <ac:chgData name="Sara Maslin" userId="982d4e009d589f26" providerId="LiveId" clId="{655EBB90-4460-4D2A-B31B-C83EFC408FBD}" dt="2021-09-06T15:57:37.162" v="4173" actId="20577"/>
          <ac:spMkLst>
            <pc:docMk/>
            <pc:sldMk cId="3383935328" sldId="308"/>
            <ac:spMk id="16" creationId="{1C2BCE95-31EF-A845-8CE2-A9321D238188}"/>
          </ac:spMkLst>
        </pc:spChg>
      </pc:sldChg>
    </pc:docChg>
  </pc:docChgLst>
  <pc:docChgLst>
    <pc:chgData name="Sara Maslin" userId="982d4e009d589f26" providerId="LiveId" clId="{A5FE18AE-DD81-4BD2-9646-B5EFE7822EE5}"/>
    <pc:docChg chg="undo custSel addSld delSld modSld sldOrd">
      <pc:chgData name="Sara Maslin" userId="982d4e009d589f26" providerId="LiveId" clId="{A5FE18AE-DD81-4BD2-9646-B5EFE7822EE5}" dt="2021-12-01T20:00:39.313" v="2258" actId="20577"/>
      <pc:docMkLst>
        <pc:docMk/>
      </pc:docMkLst>
      <pc:sldChg chg="addSp modSp mod modNotesTx">
        <pc:chgData name="Sara Maslin" userId="982d4e009d589f26" providerId="LiveId" clId="{A5FE18AE-DD81-4BD2-9646-B5EFE7822EE5}" dt="2021-12-01T19:33:57.928" v="1613" actId="20577"/>
        <pc:sldMkLst>
          <pc:docMk/>
          <pc:sldMk cId="1298952408" sldId="271"/>
        </pc:sldMkLst>
        <pc:spChg chg="mod">
          <ac:chgData name="Sara Maslin" userId="982d4e009d589f26" providerId="LiveId" clId="{A5FE18AE-DD81-4BD2-9646-B5EFE7822EE5}" dt="2021-12-01T19:33:55.352" v="1612" actId="20577"/>
          <ac:spMkLst>
            <pc:docMk/>
            <pc:sldMk cId="1298952408" sldId="271"/>
            <ac:spMk id="11" creationId="{64BDDC09-0AC5-F242-8F21-E513012E5124}"/>
          </ac:spMkLst>
        </pc:spChg>
        <pc:spChg chg="add mod">
          <ac:chgData name="Sara Maslin" userId="982d4e009d589f26" providerId="LiveId" clId="{A5FE18AE-DD81-4BD2-9646-B5EFE7822EE5}" dt="2021-12-01T17:16:42.223" v="403"/>
          <ac:spMkLst>
            <pc:docMk/>
            <pc:sldMk cId="1298952408" sldId="271"/>
            <ac:spMk id="12" creationId="{086B7698-3ADA-419E-9053-32BCD3F3D652}"/>
          </ac:spMkLst>
        </pc:spChg>
        <pc:spChg chg="add mod">
          <ac:chgData name="Sara Maslin" userId="982d4e009d589f26" providerId="LiveId" clId="{A5FE18AE-DD81-4BD2-9646-B5EFE7822EE5}" dt="2021-12-01T17:30:44.057" v="913" actId="1076"/>
          <ac:spMkLst>
            <pc:docMk/>
            <pc:sldMk cId="1298952408" sldId="271"/>
            <ac:spMk id="14" creationId="{EFDA0CC8-6075-475C-B533-116FFF4725E3}"/>
          </ac:spMkLst>
        </pc:spChg>
        <pc:picChg chg="add mod">
          <ac:chgData name="Sara Maslin" userId="982d4e009d589f26" providerId="LiveId" clId="{A5FE18AE-DD81-4BD2-9646-B5EFE7822EE5}" dt="2021-12-01T17:16:27.074" v="398" actId="1076"/>
          <ac:picMkLst>
            <pc:docMk/>
            <pc:sldMk cId="1298952408" sldId="271"/>
            <ac:picMk id="3" creationId="{7CA65385-D4DF-4079-8B91-4BC51E8B67D3}"/>
          </ac:picMkLst>
        </pc:picChg>
        <pc:picChg chg="add mod">
          <ac:chgData name="Sara Maslin" userId="982d4e009d589f26" providerId="LiveId" clId="{A5FE18AE-DD81-4BD2-9646-B5EFE7822EE5}" dt="2021-12-01T17:30:32.845" v="910" actId="1076"/>
          <ac:picMkLst>
            <pc:docMk/>
            <pc:sldMk cId="1298952408" sldId="271"/>
            <ac:picMk id="13" creationId="{BA413A1A-DEE2-4048-A920-CDF30D097AA2}"/>
          </ac:picMkLst>
        </pc:picChg>
      </pc:sldChg>
      <pc:sldChg chg="addSp modSp mod modNotesTx">
        <pc:chgData name="Sara Maslin" userId="982d4e009d589f26" providerId="LiveId" clId="{A5FE18AE-DD81-4BD2-9646-B5EFE7822EE5}" dt="2021-12-01T20:00:39.313" v="2258" actId="20577"/>
        <pc:sldMkLst>
          <pc:docMk/>
          <pc:sldMk cId="757528312" sldId="272"/>
        </pc:sldMkLst>
        <pc:spChg chg="mod">
          <ac:chgData name="Sara Maslin" userId="982d4e009d589f26" providerId="LiveId" clId="{A5FE18AE-DD81-4BD2-9646-B5EFE7822EE5}" dt="2021-12-01T19:16:32.182" v="997" actId="255"/>
          <ac:spMkLst>
            <pc:docMk/>
            <pc:sldMk cId="757528312" sldId="272"/>
            <ac:spMk id="8" creationId="{F59D0314-750C-2648-9490-6D8C412F8880}"/>
          </ac:spMkLst>
        </pc:spChg>
        <pc:spChg chg="add mod">
          <ac:chgData name="Sara Maslin" userId="982d4e009d589f26" providerId="LiveId" clId="{A5FE18AE-DD81-4BD2-9646-B5EFE7822EE5}" dt="2021-12-01T19:47:14.088" v="1747" actId="207"/>
          <ac:spMkLst>
            <pc:docMk/>
            <pc:sldMk cId="757528312" sldId="272"/>
            <ac:spMk id="9" creationId="{C22FCA4B-12E2-4A23-BB4B-1411F3CFEA85}"/>
          </ac:spMkLst>
        </pc:spChg>
        <pc:spChg chg="mod">
          <ac:chgData name="Sara Maslin" userId="982d4e009d589f26" providerId="LiveId" clId="{A5FE18AE-DD81-4BD2-9646-B5EFE7822EE5}" dt="2021-12-01T16:53:23.592" v="2" actId="20577"/>
          <ac:spMkLst>
            <pc:docMk/>
            <pc:sldMk cId="757528312" sldId="272"/>
            <ac:spMk id="10" creationId="{6F809301-988A-5A4C-81FB-6AB887959D89}"/>
          </ac:spMkLst>
        </pc:spChg>
        <pc:picChg chg="add mod">
          <ac:chgData name="Sara Maslin" userId="982d4e009d589f26" providerId="LiveId" clId="{A5FE18AE-DD81-4BD2-9646-B5EFE7822EE5}" dt="2021-12-01T19:46:46.936" v="1726" actId="1076"/>
          <ac:picMkLst>
            <pc:docMk/>
            <pc:sldMk cId="757528312" sldId="272"/>
            <ac:picMk id="3" creationId="{4ACF8BEE-F1A4-42C5-8401-B24581976DD0}"/>
          </ac:picMkLst>
        </pc:picChg>
      </pc:sldChg>
      <pc:sldChg chg="addSp modSp mod modNotesTx">
        <pc:chgData name="Sara Maslin" userId="982d4e009d589f26" providerId="LiveId" clId="{A5FE18AE-DD81-4BD2-9646-B5EFE7822EE5}" dt="2021-12-01T17:23:44.339" v="456" actId="20577"/>
        <pc:sldMkLst>
          <pc:docMk/>
          <pc:sldMk cId="2853361952" sldId="273"/>
        </pc:sldMkLst>
        <pc:spChg chg="add mod">
          <ac:chgData name="Sara Maslin" userId="982d4e009d589f26" providerId="LiveId" clId="{A5FE18AE-DD81-4BD2-9646-B5EFE7822EE5}" dt="2021-12-01T17:16:16.816" v="396" actId="207"/>
          <ac:spMkLst>
            <pc:docMk/>
            <pc:sldMk cId="2853361952" sldId="273"/>
            <ac:spMk id="8" creationId="{9F83936F-3916-4816-8D45-3BD8CD3921D9}"/>
          </ac:spMkLst>
        </pc:spChg>
        <pc:picChg chg="add mod">
          <ac:chgData name="Sara Maslin" userId="982d4e009d589f26" providerId="LiveId" clId="{A5FE18AE-DD81-4BD2-9646-B5EFE7822EE5}" dt="2021-12-01T17:15:39.294" v="379" actId="1076"/>
          <ac:picMkLst>
            <pc:docMk/>
            <pc:sldMk cId="2853361952" sldId="273"/>
            <ac:picMk id="4" creationId="{67B77BF6-BBF8-471D-9BFA-DBA624E0868D}"/>
          </ac:picMkLst>
        </pc:picChg>
      </pc:sldChg>
      <pc:sldChg chg="addSp delSp modSp mod modAnim modNotesTx">
        <pc:chgData name="Sara Maslin" userId="982d4e009d589f26" providerId="LiveId" clId="{A5FE18AE-DD81-4BD2-9646-B5EFE7822EE5}" dt="2021-12-01T19:38:32.006" v="1629" actId="478"/>
        <pc:sldMkLst>
          <pc:docMk/>
          <pc:sldMk cId="3987414073" sldId="276"/>
        </pc:sldMkLst>
        <pc:spChg chg="add mod">
          <ac:chgData name="Sara Maslin" userId="982d4e009d589f26" providerId="LiveId" clId="{A5FE18AE-DD81-4BD2-9646-B5EFE7822EE5}" dt="2021-12-01T19:15:32.797" v="994" actId="1076"/>
          <ac:spMkLst>
            <pc:docMk/>
            <pc:sldMk cId="3987414073" sldId="276"/>
            <ac:spMk id="6" creationId="{5766F851-052E-4A92-9E40-0FBE8CC324ED}"/>
          </ac:spMkLst>
        </pc:spChg>
        <pc:spChg chg="add del mod">
          <ac:chgData name="Sara Maslin" userId="982d4e009d589f26" providerId="LiveId" clId="{A5FE18AE-DD81-4BD2-9646-B5EFE7822EE5}" dt="2021-12-01T19:38:32.006" v="1629" actId="478"/>
          <ac:spMkLst>
            <pc:docMk/>
            <pc:sldMk cId="3987414073" sldId="276"/>
            <ac:spMk id="7" creationId="{74B04BD5-E6CC-4FA5-B6AC-398161F589BF}"/>
          </ac:spMkLst>
        </pc:spChg>
        <pc:spChg chg="add del mod">
          <ac:chgData name="Sara Maslin" userId="982d4e009d589f26" providerId="LiveId" clId="{A5FE18AE-DD81-4BD2-9646-B5EFE7822EE5}" dt="2021-12-01T17:31:54.846" v="938" actId="21"/>
          <ac:spMkLst>
            <pc:docMk/>
            <pc:sldMk cId="3987414073" sldId="276"/>
            <ac:spMk id="8" creationId="{029E007F-1282-486C-A12E-670A7BF19923}"/>
          </ac:spMkLst>
        </pc:spChg>
        <pc:spChg chg="mod">
          <ac:chgData name="Sara Maslin" userId="982d4e009d589f26" providerId="LiveId" clId="{A5FE18AE-DD81-4BD2-9646-B5EFE7822EE5}" dt="2021-12-01T19:16:59.623" v="1001" actId="1076"/>
          <ac:spMkLst>
            <pc:docMk/>
            <pc:sldMk cId="3987414073" sldId="276"/>
            <ac:spMk id="9" creationId="{E217E4E3-DCAC-7F4F-8B6E-871D916F5AE1}"/>
          </ac:spMkLst>
        </pc:spChg>
        <pc:picChg chg="add mod">
          <ac:chgData name="Sara Maslin" userId="982d4e009d589f26" providerId="LiveId" clId="{A5FE18AE-DD81-4BD2-9646-B5EFE7822EE5}" dt="2021-12-01T17:31:01.073" v="915" actId="1076"/>
          <ac:picMkLst>
            <pc:docMk/>
            <pc:sldMk cId="3987414073" sldId="276"/>
            <ac:picMk id="3" creationId="{F7C01233-1DFD-4A60-868A-2F5049AA0230}"/>
          </ac:picMkLst>
        </pc:picChg>
      </pc:sldChg>
      <pc:sldChg chg="modSp mod modAnim">
        <pc:chgData name="Sara Maslin" userId="982d4e009d589f26" providerId="LiveId" clId="{A5FE18AE-DD81-4BD2-9646-B5EFE7822EE5}" dt="2021-12-01T19:37:55.739" v="1628" actId="20577"/>
        <pc:sldMkLst>
          <pc:docMk/>
          <pc:sldMk cId="3206347310" sldId="286"/>
        </pc:sldMkLst>
        <pc:spChg chg="mod">
          <ac:chgData name="Sara Maslin" userId="982d4e009d589f26" providerId="LiveId" clId="{A5FE18AE-DD81-4BD2-9646-B5EFE7822EE5}" dt="2021-12-01T19:37:55.739" v="1628" actId="20577"/>
          <ac:spMkLst>
            <pc:docMk/>
            <pc:sldMk cId="3206347310" sldId="286"/>
            <ac:spMk id="7" creationId="{738D1BDF-91D2-4771-87C6-B4455E38B80D}"/>
          </ac:spMkLst>
        </pc:spChg>
      </pc:sldChg>
      <pc:sldChg chg="delSp modSp mod modNotesTx">
        <pc:chgData name="Sara Maslin" userId="982d4e009d589f26" providerId="LiveId" clId="{A5FE18AE-DD81-4BD2-9646-B5EFE7822EE5}" dt="2021-12-01T19:42:16.256" v="1723" actId="20577"/>
        <pc:sldMkLst>
          <pc:docMk/>
          <pc:sldMk cId="4004618117" sldId="299"/>
        </pc:sldMkLst>
        <pc:spChg chg="del">
          <ac:chgData name="Sara Maslin" userId="982d4e009d589f26" providerId="LiveId" clId="{A5FE18AE-DD81-4BD2-9646-B5EFE7822EE5}" dt="2021-12-01T19:41:56.371" v="1719" actId="478"/>
          <ac:spMkLst>
            <pc:docMk/>
            <pc:sldMk cId="4004618117" sldId="299"/>
            <ac:spMk id="3" creationId="{5345FEC9-E6C0-2247-B2C4-31965A13249D}"/>
          </ac:spMkLst>
        </pc:spChg>
        <pc:spChg chg="mod">
          <ac:chgData name="Sara Maslin" userId="982d4e009d589f26" providerId="LiveId" clId="{A5FE18AE-DD81-4BD2-9646-B5EFE7822EE5}" dt="2021-12-01T19:42:16.256" v="1723" actId="20577"/>
          <ac:spMkLst>
            <pc:docMk/>
            <pc:sldMk cId="4004618117" sldId="299"/>
            <ac:spMk id="7" creationId="{47F407B2-B1A7-F343-9EB4-659B92599F68}"/>
          </ac:spMkLst>
        </pc:spChg>
      </pc:sldChg>
      <pc:sldChg chg="addSp modSp mod modAnim modNotesTx">
        <pc:chgData name="Sara Maslin" userId="982d4e009d589f26" providerId="LiveId" clId="{A5FE18AE-DD81-4BD2-9646-B5EFE7822EE5}" dt="2021-12-01T19:28:23.036" v="1273" actId="20577"/>
        <pc:sldMkLst>
          <pc:docMk/>
          <pc:sldMk cId="2435569529" sldId="304"/>
        </pc:sldMkLst>
        <pc:spChg chg="add mod">
          <ac:chgData name="Sara Maslin" userId="982d4e009d589f26" providerId="LiveId" clId="{A5FE18AE-DD81-4BD2-9646-B5EFE7822EE5}" dt="2021-12-01T19:28:19.426" v="1271" actId="20577"/>
          <ac:spMkLst>
            <pc:docMk/>
            <pc:sldMk cId="2435569529" sldId="304"/>
            <ac:spMk id="6" creationId="{817A322D-C10A-489E-A2F7-A9C30D4B8E93}"/>
          </ac:spMkLst>
        </pc:spChg>
        <pc:spChg chg="mod">
          <ac:chgData name="Sara Maslin" userId="982d4e009d589f26" providerId="LiveId" clId="{A5FE18AE-DD81-4BD2-9646-B5EFE7822EE5}" dt="2021-12-01T19:28:23.036" v="1273" actId="20577"/>
          <ac:spMkLst>
            <pc:docMk/>
            <pc:sldMk cId="2435569529" sldId="304"/>
            <ac:spMk id="10" creationId="{78D82DA5-DF49-374D-876E-8F37253E91A8}"/>
          </ac:spMkLst>
        </pc:spChg>
        <pc:picChg chg="add mod">
          <ac:chgData name="Sara Maslin" userId="982d4e009d589f26" providerId="LiveId" clId="{A5FE18AE-DD81-4BD2-9646-B5EFE7822EE5}" dt="2021-12-01T17:07:43.284" v="352" actId="1076"/>
          <ac:picMkLst>
            <pc:docMk/>
            <pc:sldMk cId="2435569529" sldId="304"/>
            <ac:picMk id="3" creationId="{BBFBFE59-9880-4087-9B59-B0A51F88D02E}"/>
          </ac:picMkLst>
        </pc:picChg>
      </pc:sldChg>
      <pc:sldChg chg="addSp delSp modSp mod delAnim">
        <pc:chgData name="Sara Maslin" userId="982d4e009d589f26" providerId="LiveId" clId="{A5FE18AE-DD81-4BD2-9646-B5EFE7822EE5}" dt="2021-12-01T19:41:33.200" v="1718" actId="20577"/>
        <pc:sldMkLst>
          <pc:docMk/>
          <pc:sldMk cId="3383935328" sldId="308"/>
        </pc:sldMkLst>
        <pc:spChg chg="add mod">
          <ac:chgData name="Sara Maslin" userId="982d4e009d589f26" providerId="LiveId" clId="{A5FE18AE-DD81-4BD2-9646-B5EFE7822EE5}" dt="2021-12-01T19:40:20.046" v="1658" actId="1076"/>
          <ac:spMkLst>
            <pc:docMk/>
            <pc:sldMk cId="3383935328" sldId="308"/>
            <ac:spMk id="6" creationId="{08972FA0-98FF-467A-A7C9-016A89631B69}"/>
          </ac:spMkLst>
        </pc:spChg>
        <pc:spChg chg="add mod">
          <ac:chgData name="Sara Maslin" userId="982d4e009d589f26" providerId="LiveId" clId="{A5FE18AE-DD81-4BD2-9646-B5EFE7822EE5}" dt="2021-12-01T19:40:42.538" v="1677" actId="313"/>
          <ac:spMkLst>
            <pc:docMk/>
            <pc:sldMk cId="3383935328" sldId="308"/>
            <ac:spMk id="7" creationId="{E4100048-31AF-4C47-8235-3631E92B7126}"/>
          </ac:spMkLst>
        </pc:spChg>
        <pc:spChg chg="add mod">
          <ac:chgData name="Sara Maslin" userId="982d4e009d589f26" providerId="LiveId" clId="{A5FE18AE-DD81-4BD2-9646-B5EFE7822EE5}" dt="2021-12-01T19:41:07.732" v="1684" actId="20577"/>
          <ac:spMkLst>
            <pc:docMk/>
            <pc:sldMk cId="3383935328" sldId="308"/>
            <ac:spMk id="8" creationId="{23F249DC-B875-459C-87D7-23649A740259}"/>
          </ac:spMkLst>
        </pc:spChg>
        <pc:spChg chg="add mod">
          <ac:chgData name="Sara Maslin" userId="982d4e009d589f26" providerId="LiveId" clId="{A5FE18AE-DD81-4BD2-9646-B5EFE7822EE5}" dt="2021-12-01T19:41:15.678" v="1695" actId="20577"/>
          <ac:spMkLst>
            <pc:docMk/>
            <pc:sldMk cId="3383935328" sldId="308"/>
            <ac:spMk id="9" creationId="{4F611A78-9929-48C8-A0AA-F6AC8127B3ED}"/>
          </ac:spMkLst>
        </pc:spChg>
        <pc:spChg chg="add mod">
          <ac:chgData name="Sara Maslin" userId="982d4e009d589f26" providerId="LiveId" clId="{A5FE18AE-DD81-4BD2-9646-B5EFE7822EE5}" dt="2021-12-01T19:41:23.548" v="1704" actId="20577"/>
          <ac:spMkLst>
            <pc:docMk/>
            <pc:sldMk cId="3383935328" sldId="308"/>
            <ac:spMk id="10" creationId="{EE5D26BE-C45B-4830-A105-C0C48C55D77B}"/>
          </ac:spMkLst>
        </pc:spChg>
        <pc:spChg chg="mod">
          <ac:chgData name="Sara Maslin" userId="982d4e009d589f26" providerId="LiveId" clId="{A5FE18AE-DD81-4BD2-9646-B5EFE7822EE5}" dt="2021-12-01T19:31:38.382" v="1330" actId="255"/>
          <ac:spMkLst>
            <pc:docMk/>
            <pc:sldMk cId="3383935328" sldId="308"/>
            <ac:spMk id="11" creationId="{AB8383DE-6F6A-9649-AB96-3202509BFC6A}"/>
          </ac:spMkLst>
        </pc:spChg>
        <pc:spChg chg="add mod">
          <ac:chgData name="Sara Maslin" userId="982d4e009d589f26" providerId="LiveId" clId="{A5FE18AE-DD81-4BD2-9646-B5EFE7822EE5}" dt="2021-12-01T19:41:33.200" v="1718" actId="20577"/>
          <ac:spMkLst>
            <pc:docMk/>
            <pc:sldMk cId="3383935328" sldId="308"/>
            <ac:spMk id="13" creationId="{069A11D2-6B04-4EB3-AFD2-4DEA70373C21}"/>
          </ac:spMkLst>
        </pc:spChg>
        <pc:picChg chg="del">
          <ac:chgData name="Sara Maslin" userId="982d4e009d589f26" providerId="LiveId" clId="{A5FE18AE-DD81-4BD2-9646-B5EFE7822EE5}" dt="2021-12-01T17:11:41.845" v="363" actId="478"/>
          <ac:picMkLst>
            <pc:docMk/>
            <pc:sldMk cId="3383935328" sldId="308"/>
            <ac:picMk id="24" creationId="{68D856FE-983D-8D49-A438-E7F49B4BF421}"/>
          </ac:picMkLst>
        </pc:picChg>
        <pc:picChg chg="del">
          <ac:chgData name="Sara Maslin" userId="982d4e009d589f26" providerId="LiveId" clId="{A5FE18AE-DD81-4BD2-9646-B5EFE7822EE5}" dt="2021-12-01T17:11:42.886" v="364" actId="478"/>
          <ac:picMkLst>
            <pc:docMk/>
            <pc:sldMk cId="3383935328" sldId="308"/>
            <ac:picMk id="26" creationId="{94413151-0529-CB4C-B8FD-94C1DC569E10}"/>
          </ac:picMkLst>
        </pc:picChg>
        <pc:picChg chg="del">
          <ac:chgData name="Sara Maslin" userId="982d4e009d589f26" providerId="LiveId" clId="{A5FE18AE-DD81-4BD2-9646-B5EFE7822EE5}" dt="2021-12-01T17:11:43.895" v="365" actId="478"/>
          <ac:picMkLst>
            <pc:docMk/>
            <pc:sldMk cId="3383935328" sldId="308"/>
            <ac:picMk id="28" creationId="{2AAE7AEE-BA5F-5E47-968C-CA6675850FB6}"/>
          </ac:picMkLst>
        </pc:picChg>
        <pc:picChg chg="del">
          <ac:chgData name="Sara Maslin" userId="982d4e009d589f26" providerId="LiveId" clId="{A5FE18AE-DD81-4BD2-9646-B5EFE7822EE5}" dt="2021-12-01T17:11:44.928" v="366" actId="478"/>
          <ac:picMkLst>
            <pc:docMk/>
            <pc:sldMk cId="3383935328" sldId="308"/>
            <ac:picMk id="30" creationId="{0B074265-1FF0-3B4E-9236-1C808B93C7D4}"/>
          </ac:picMkLst>
        </pc:picChg>
        <pc:picChg chg="del">
          <ac:chgData name="Sara Maslin" userId="982d4e009d589f26" providerId="LiveId" clId="{A5FE18AE-DD81-4BD2-9646-B5EFE7822EE5}" dt="2021-12-01T17:11:45.842" v="367" actId="478"/>
          <ac:picMkLst>
            <pc:docMk/>
            <pc:sldMk cId="3383935328" sldId="308"/>
            <ac:picMk id="32" creationId="{47748E67-E7A3-DF45-ADE8-1D12EBABF561}"/>
          </ac:picMkLst>
        </pc:picChg>
        <pc:picChg chg="del">
          <ac:chgData name="Sara Maslin" userId="982d4e009d589f26" providerId="LiveId" clId="{A5FE18AE-DD81-4BD2-9646-B5EFE7822EE5}" dt="2021-12-01T17:11:46.842" v="368" actId="478"/>
          <ac:picMkLst>
            <pc:docMk/>
            <pc:sldMk cId="3383935328" sldId="308"/>
            <ac:picMk id="34" creationId="{E9F72D30-FCBD-E446-9E72-437E44FC6B77}"/>
          </ac:picMkLst>
        </pc:picChg>
      </pc:sldChg>
      <pc:sldChg chg="addSp delSp modSp mod modAnim modNotesTx">
        <pc:chgData name="Sara Maslin" userId="982d4e009d589f26" providerId="LiveId" clId="{A5FE18AE-DD81-4BD2-9646-B5EFE7822EE5}" dt="2021-12-01T19:27:02.736" v="1256" actId="1076"/>
        <pc:sldMkLst>
          <pc:docMk/>
          <pc:sldMk cId="3032968582" sldId="310"/>
        </pc:sldMkLst>
        <pc:spChg chg="del">
          <ac:chgData name="Sara Maslin" userId="982d4e009d589f26" providerId="LiveId" clId="{A5FE18AE-DD81-4BD2-9646-B5EFE7822EE5}" dt="2021-12-01T19:26:46.593" v="1251" actId="478"/>
          <ac:spMkLst>
            <pc:docMk/>
            <pc:sldMk cId="3032968582" sldId="310"/>
            <ac:spMk id="3" creationId="{0E170C3C-CEFD-264E-8B2D-ED39713A7E1D}"/>
          </ac:spMkLst>
        </pc:spChg>
        <pc:spChg chg="mod">
          <ac:chgData name="Sara Maslin" userId="982d4e009d589f26" providerId="LiveId" clId="{A5FE18AE-DD81-4BD2-9646-B5EFE7822EE5}" dt="2021-12-01T19:27:02.736" v="1256" actId="1076"/>
          <ac:spMkLst>
            <pc:docMk/>
            <pc:sldMk cId="3032968582" sldId="310"/>
            <ac:spMk id="7" creationId="{C1DF09AE-D348-7442-B7EA-79C284E509BA}"/>
          </ac:spMkLst>
        </pc:spChg>
        <pc:spChg chg="add mod">
          <ac:chgData name="Sara Maslin" userId="982d4e009d589f26" providerId="LiveId" clId="{A5FE18AE-DD81-4BD2-9646-B5EFE7822EE5}" dt="2021-12-01T19:26:51.561" v="1253" actId="1076"/>
          <ac:spMkLst>
            <pc:docMk/>
            <pc:sldMk cId="3032968582" sldId="310"/>
            <ac:spMk id="9" creationId="{68CC6C0D-10DF-4844-922D-CCF96E4D4C29}"/>
          </ac:spMkLst>
        </pc:spChg>
        <pc:spChg chg="add mod">
          <ac:chgData name="Sara Maslin" userId="982d4e009d589f26" providerId="LiveId" clId="{A5FE18AE-DD81-4BD2-9646-B5EFE7822EE5}" dt="2021-12-01T19:26:56.314" v="1255" actId="1076"/>
          <ac:spMkLst>
            <pc:docMk/>
            <pc:sldMk cId="3032968582" sldId="310"/>
            <ac:spMk id="12" creationId="{D606CD87-392C-466D-9F01-940736A93AF4}"/>
          </ac:spMkLst>
        </pc:spChg>
        <pc:picChg chg="add del mod">
          <ac:chgData name="Sara Maslin" userId="982d4e009d589f26" providerId="LiveId" clId="{A5FE18AE-DD81-4BD2-9646-B5EFE7822EE5}" dt="2021-12-01T17:19:48.272" v="407" actId="478"/>
          <ac:picMkLst>
            <pc:docMk/>
            <pc:sldMk cId="3032968582" sldId="310"/>
            <ac:picMk id="4" creationId="{646D4E7F-1D34-4FF6-A7CF-EA2A8A922021}"/>
          </ac:picMkLst>
        </pc:picChg>
        <pc:picChg chg="add mod">
          <ac:chgData name="Sara Maslin" userId="982d4e009d589f26" providerId="LiveId" clId="{A5FE18AE-DD81-4BD2-9646-B5EFE7822EE5}" dt="2021-12-01T19:26:48.917" v="1252" actId="1076"/>
          <ac:picMkLst>
            <pc:docMk/>
            <pc:sldMk cId="3032968582" sldId="310"/>
            <ac:picMk id="8" creationId="{9A481F1C-4BA5-4CAB-9B42-5C11FD00CDCB}"/>
          </ac:picMkLst>
        </pc:picChg>
        <pc:picChg chg="add mod">
          <ac:chgData name="Sara Maslin" userId="982d4e009d589f26" providerId="LiveId" clId="{A5FE18AE-DD81-4BD2-9646-B5EFE7822EE5}" dt="2021-12-01T19:26:53.860" v="1254" actId="14100"/>
          <ac:picMkLst>
            <pc:docMk/>
            <pc:sldMk cId="3032968582" sldId="310"/>
            <ac:picMk id="11" creationId="{35F11CBE-D81D-4A7D-8105-6E76D0A554D6}"/>
          </ac:picMkLst>
        </pc:picChg>
      </pc:sldChg>
      <pc:sldChg chg="addSp modSp mod ord modAnim modNotesTx">
        <pc:chgData name="Sara Maslin" userId="982d4e009d589f26" providerId="LiveId" clId="{A5FE18AE-DD81-4BD2-9646-B5EFE7822EE5}" dt="2021-12-01T19:39:26.642" v="1641" actId="20577"/>
        <pc:sldMkLst>
          <pc:docMk/>
          <pc:sldMk cId="3689998549" sldId="311"/>
        </pc:sldMkLst>
        <pc:spChg chg="mod">
          <ac:chgData name="Sara Maslin" userId="982d4e009d589f26" providerId="LiveId" clId="{A5FE18AE-DD81-4BD2-9646-B5EFE7822EE5}" dt="2021-12-01T19:39:26.642" v="1641" actId="20577"/>
          <ac:spMkLst>
            <pc:docMk/>
            <pc:sldMk cId="3689998549" sldId="311"/>
            <ac:spMk id="9" creationId="{E217E4E3-DCAC-7F4F-8B6E-871D916F5AE1}"/>
          </ac:spMkLst>
        </pc:spChg>
        <pc:picChg chg="add mod">
          <ac:chgData name="Sara Maslin" userId="982d4e009d589f26" providerId="LiveId" clId="{A5FE18AE-DD81-4BD2-9646-B5EFE7822EE5}" dt="2021-12-01T19:39:17.855" v="1635" actId="1076"/>
          <ac:picMkLst>
            <pc:docMk/>
            <pc:sldMk cId="3689998549" sldId="311"/>
            <ac:picMk id="4" creationId="{228106E4-A196-4044-9BB8-1613092F54F4}"/>
          </ac:picMkLst>
        </pc:picChg>
        <pc:picChg chg="add mod">
          <ac:chgData name="Sara Maslin" userId="982d4e009d589f26" providerId="LiveId" clId="{A5FE18AE-DD81-4BD2-9646-B5EFE7822EE5}" dt="2021-12-01T19:39:19.489" v="1636" actId="1076"/>
          <ac:picMkLst>
            <pc:docMk/>
            <pc:sldMk cId="3689998549" sldId="311"/>
            <ac:picMk id="6" creationId="{717C25F6-D811-4A38-9C8F-30EC5F724D4B}"/>
          </ac:picMkLst>
        </pc:picChg>
      </pc:sldChg>
      <pc:sldChg chg="delSp modSp del mod ord delAnim modAnim modNotesTx">
        <pc:chgData name="Sara Maslin" userId="982d4e009d589f26" providerId="LiveId" clId="{A5FE18AE-DD81-4BD2-9646-B5EFE7822EE5}" dt="2021-12-01T19:39:36.531" v="1642" actId="47"/>
        <pc:sldMkLst>
          <pc:docMk/>
          <pc:sldMk cId="4041628375" sldId="312"/>
        </pc:sldMkLst>
        <pc:spChg chg="del mod">
          <ac:chgData name="Sara Maslin" userId="982d4e009d589f26" providerId="LiveId" clId="{A5FE18AE-DD81-4BD2-9646-B5EFE7822EE5}" dt="2021-12-01T19:39:10.245" v="1632"/>
          <ac:spMkLst>
            <pc:docMk/>
            <pc:sldMk cId="4041628375" sldId="312"/>
            <ac:spMk id="9" creationId="{E217E4E3-DCAC-7F4F-8B6E-871D916F5AE1}"/>
          </ac:spMkLst>
        </pc:spChg>
      </pc:sldChg>
      <pc:sldChg chg="addSp delSp modSp mod modAnim modNotesTx">
        <pc:chgData name="Sara Maslin" userId="982d4e009d589f26" providerId="LiveId" clId="{A5FE18AE-DD81-4BD2-9646-B5EFE7822EE5}" dt="2021-12-01T19:35:03.299" v="1617" actId="20577"/>
        <pc:sldMkLst>
          <pc:docMk/>
          <pc:sldMk cId="4237194934" sldId="313"/>
        </pc:sldMkLst>
        <pc:spChg chg="add mod">
          <ac:chgData name="Sara Maslin" userId="982d4e009d589f26" providerId="LiveId" clId="{A5FE18AE-DD81-4BD2-9646-B5EFE7822EE5}" dt="2021-12-01T17:13:46.635" v="376" actId="207"/>
          <ac:spMkLst>
            <pc:docMk/>
            <pc:sldMk cId="4237194934" sldId="313"/>
            <ac:spMk id="8" creationId="{0D84AC47-2EC4-4325-90DC-A0090DE4677E}"/>
          </ac:spMkLst>
        </pc:spChg>
        <pc:spChg chg="add mod">
          <ac:chgData name="Sara Maslin" userId="982d4e009d589f26" providerId="LiveId" clId="{A5FE18AE-DD81-4BD2-9646-B5EFE7822EE5}" dt="2021-12-01T17:32:23.244" v="959" actId="20577"/>
          <ac:spMkLst>
            <pc:docMk/>
            <pc:sldMk cId="4237194934" sldId="313"/>
            <ac:spMk id="9" creationId="{9B1C88E6-7415-4041-876B-6E30DAA774D1}"/>
          </ac:spMkLst>
        </pc:spChg>
        <pc:spChg chg="mod">
          <ac:chgData name="Sara Maslin" userId="982d4e009d589f26" providerId="LiveId" clId="{A5FE18AE-DD81-4BD2-9646-B5EFE7822EE5}" dt="2021-12-01T19:35:03.299" v="1617" actId="20577"/>
          <ac:spMkLst>
            <pc:docMk/>
            <pc:sldMk cId="4237194934" sldId="313"/>
            <ac:spMk id="10" creationId="{78D82DA5-DF49-374D-876E-8F37253E91A8}"/>
          </ac:spMkLst>
        </pc:spChg>
        <pc:picChg chg="add del">
          <ac:chgData name="Sara Maslin" userId="982d4e009d589f26" providerId="LiveId" clId="{A5FE18AE-DD81-4BD2-9646-B5EFE7822EE5}" dt="2021-12-01T16:58:15.309" v="9" actId="478"/>
          <ac:picMkLst>
            <pc:docMk/>
            <pc:sldMk cId="4237194934" sldId="313"/>
            <ac:picMk id="3" creationId="{A20FD863-A8D5-47B0-BDF2-0E971CAEF43C}"/>
          </ac:picMkLst>
        </pc:picChg>
        <pc:picChg chg="add mod">
          <ac:chgData name="Sara Maslin" userId="982d4e009d589f26" providerId="LiveId" clId="{A5FE18AE-DD81-4BD2-9646-B5EFE7822EE5}" dt="2021-12-01T17:32:25.738" v="960" actId="14100"/>
          <ac:picMkLst>
            <pc:docMk/>
            <pc:sldMk cId="4237194934" sldId="313"/>
            <ac:picMk id="6" creationId="{5571BCF7-3120-4FB9-94DA-50053E26CE29}"/>
          </ac:picMkLst>
        </pc:picChg>
      </pc:sldChg>
      <pc:sldChg chg="addSp delSp modSp mod modAnim modNotesTx">
        <pc:chgData name="Sara Maslin" userId="982d4e009d589f26" providerId="LiveId" clId="{A5FE18AE-DD81-4BD2-9646-B5EFE7822EE5}" dt="2021-12-01T19:28:03.172" v="1268" actId="20577"/>
        <pc:sldMkLst>
          <pc:docMk/>
          <pc:sldMk cId="2808412494" sldId="314"/>
        </pc:sldMkLst>
        <pc:spChg chg="add mod">
          <ac:chgData name="Sara Maslin" userId="982d4e009d589f26" providerId="LiveId" clId="{A5FE18AE-DD81-4BD2-9646-B5EFE7822EE5}" dt="2021-12-01T19:28:03.172" v="1268" actId="20577"/>
          <ac:spMkLst>
            <pc:docMk/>
            <pc:sldMk cId="2808412494" sldId="314"/>
            <ac:spMk id="6" creationId="{462449CA-C22F-447D-B87B-3F454E2ABF13}"/>
          </ac:spMkLst>
        </pc:spChg>
        <pc:spChg chg="add del mod">
          <ac:chgData name="Sara Maslin" userId="982d4e009d589f26" providerId="LiveId" clId="{A5FE18AE-DD81-4BD2-9646-B5EFE7822EE5}" dt="2021-12-01T17:16:33.380" v="399" actId="21"/>
          <ac:spMkLst>
            <pc:docMk/>
            <pc:sldMk cId="2808412494" sldId="314"/>
            <ac:spMk id="8" creationId="{98D26273-F0F9-487B-A468-F9CCA9F6FB43}"/>
          </ac:spMkLst>
        </pc:spChg>
        <pc:spChg chg="mod">
          <ac:chgData name="Sara Maslin" userId="982d4e009d589f26" providerId="LiveId" clId="{A5FE18AE-DD81-4BD2-9646-B5EFE7822EE5}" dt="2021-12-01T19:15:44.692" v="995" actId="1076"/>
          <ac:spMkLst>
            <pc:docMk/>
            <pc:sldMk cId="2808412494" sldId="314"/>
            <ac:spMk id="10" creationId="{78D82DA5-DF49-374D-876E-8F37253E91A8}"/>
          </ac:spMkLst>
        </pc:spChg>
        <pc:picChg chg="add mod">
          <ac:chgData name="Sara Maslin" userId="982d4e009d589f26" providerId="LiveId" clId="{A5FE18AE-DD81-4BD2-9646-B5EFE7822EE5}" dt="2021-12-01T17:16:39.664" v="402" actId="14100"/>
          <ac:picMkLst>
            <pc:docMk/>
            <pc:sldMk cId="2808412494" sldId="314"/>
            <ac:picMk id="3" creationId="{23298105-BE63-4521-B9E6-DA34071ADFD3}"/>
          </ac:picMkLst>
        </pc:picChg>
      </pc:sldChg>
      <pc:sldChg chg="addSp delSp modSp add mod modAnim">
        <pc:chgData name="Sara Maslin" userId="982d4e009d589f26" providerId="LiveId" clId="{A5FE18AE-DD81-4BD2-9646-B5EFE7822EE5}" dt="2021-12-01T19:56:38.288" v="2120" actId="207"/>
        <pc:sldMkLst>
          <pc:docMk/>
          <pc:sldMk cId="688030389" sldId="315"/>
        </pc:sldMkLst>
        <pc:spChg chg="del">
          <ac:chgData name="Sara Maslin" userId="982d4e009d589f26" providerId="LiveId" clId="{A5FE18AE-DD81-4BD2-9646-B5EFE7822EE5}" dt="2021-12-01T17:22:47.772" v="435" actId="478"/>
          <ac:spMkLst>
            <pc:docMk/>
            <pc:sldMk cId="688030389" sldId="315"/>
            <ac:spMk id="3" creationId="{0E170C3C-CEFD-264E-8B2D-ED39713A7E1D}"/>
          </ac:spMkLst>
        </pc:spChg>
        <pc:spChg chg="mod">
          <ac:chgData name="Sara Maslin" userId="982d4e009d589f26" providerId="LiveId" clId="{A5FE18AE-DD81-4BD2-9646-B5EFE7822EE5}" dt="2021-12-01T19:52:02.160" v="1984" actId="20577"/>
          <ac:spMkLst>
            <pc:docMk/>
            <pc:sldMk cId="688030389" sldId="315"/>
            <ac:spMk id="7" creationId="{C1DF09AE-D348-7442-B7EA-79C284E509BA}"/>
          </ac:spMkLst>
        </pc:spChg>
        <pc:spChg chg="mod">
          <ac:chgData name="Sara Maslin" userId="982d4e009d589f26" providerId="LiveId" clId="{A5FE18AE-DD81-4BD2-9646-B5EFE7822EE5}" dt="2021-12-01T19:56:38.288" v="2120" actId="207"/>
          <ac:spMkLst>
            <pc:docMk/>
            <pc:sldMk cId="688030389" sldId="315"/>
            <ac:spMk id="9" creationId="{68CC6C0D-10DF-4844-922D-CCF96E4D4C29}"/>
          </ac:spMkLst>
        </pc:spChg>
        <pc:spChg chg="del">
          <ac:chgData name="Sara Maslin" userId="982d4e009d589f26" providerId="LiveId" clId="{A5FE18AE-DD81-4BD2-9646-B5EFE7822EE5}" dt="2021-12-01T17:22:42.607" v="433" actId="478"/>
          <ac:spMkLst>
            <pc:docMk/>
            <pc:sldMk cId="688030389" sldId="315"/>
            <ac:spMk id="12" creationId="{D606CD87-392C-466D-9F01-940736A93AF4}"/>
          </ac:spMkLst>
        </pc:spChg>
        <pc:picChg chg="add mod">
          <ac:chgData name="Sara Maslin" userId="982d4e009d589f26" providerId="LiveId" clId="{A5FE18AE-DD81-4BD2-9646-B5EFE7822EE5}" dt="2021-12-01T19:56:19.458" v="2115" actId="1076"/>
          <ac:picMkLst>
            <pc:docMk/>
            <pc:sldMk cId="688030389" sldId="315"/>
            <ac:picMk id="3" creationId="{85805FB1-D422-42E3-9BCE-2FD7352AAAAA}"/>
          </ac:picMkLst>
        </pc:picChg>
        <pc:picChg chg="del">
          <ac:chgData name="Sara Maslin" userId="982d4e009d589f26" providerId="LiveId" clId="{A5FE18AE-DD81-4BD2-9646-B5EFE7822EE5}" dt="2021-12-01T17:22:36.677" v="431" actId="478"/>
          <ac:picMkLst>
            <pc:docMk/>
            <pc:sldMk cId="688030389" sldId="315"/>
            <ac:picMk id="8" creationId="{9A481F1C-4BA5-4CAB-9B42-5C11FD00CDCB}"/>
          </ac:picMkLst>
        </pc:picChg>
        <pc:picChg chg="del">
          <ac:chgData name="Sara Maslin" userId="982d4e009d589f26" providerId="LiveId" clId="{A5FE18AE-DD81-4BD2-9646-B5EFE7822EE5}" dt="2021-12-01T17:22:39.617" v="432" actId="478"/>
          <ac:picMkLst>
            <pc:docMk/>
            <pc:sldMk cId="688030389" sldId="315"/>
            <ac:picMk id="11" creationId="{35F11CBE-D81D-4A7D-8105-6E76D0A554D6}"/>
          </ac:picMkLst>
        </pc:picChg>
      </pc:sldChg>
      <pc:sldChg chg="addSp delSp modSp add mod delAnim modAnim modNotesTx">
        <pc:chgData name="Sara Maslin" userId="982d4e009d589f26" providerId="LiveId" clId="{A5FE18AE-DD81-4BD2-9646-B5EFE7822EE5}" dt="2021-12-01T19:27:35.998" v="1267" actId="20577"/>
        <pc:sldMkLst>
          <pc:docMk/>
          <pc:sldMk cId="2515909387" sldId="316"/>
        </pc:sldMkLst>
        <pc:spChg chg="add mod">
          <ac:chgData name="Sara Maslin" userId="982d4e009d589f26" providerId="LiveId" clId="{A5FE18AE-DD81-4BD2-9646-B5EFE7822EE5}" dt="2021-12-01T19:27:35.998" v="1267" actId="20577"/>
          <ac:spMkLst>
            <pc:docMk/>
            <pc:sldMk cId="2515909387" sldId="316"/>
            <ac:spMk id="6" creationId="{599A258D-8E58-4BC4-8B81-EB7B1D747660}"/>
          </ac:spMkLst>
        </pc:spChg>
        <pc:spChg chg="del">
          <ac:chgData name="Sara Maslin" userId="982d4e009d589f26" providerId="LiveId" clId="{A5FE18AE-DD81-4BD2-9646-B5EFE7822EE5}" dt="2021-12-01T17:30:38.433" v="911" actId="21"/>
          <ac:spMkLst>
            <pc:docMk/>
            <pc:sldMk cId="2515909387" sldId="316"/>
            <ac:spMk id="7" creationId="{74B04BD5-E6CC-4FA5-B6AC-398161F589BF}"/>
          </ac:spMkLst>
        </pc:spChg>
        <pc:spChg chg="del">
          <ac:chgData name="Sara Maslin" userId="982d4e009d589f26" providerId="LiveId" clId="{A5FE18AE-DD81-4BD2-9646-B5EFE7822EE5}" dt="2021-12-01T17:25:58.099" v="491" actId="478"/>
          <ac:spMkLst>
            <pc:docMk/>
            <pc:sldMk cId="2515909387" sldId="316"/>
            <ac:spMk id="9" creationId="{E217E4E3-DCAC-7F4F-8B6E-871D916F5AE1}"/>
          </ac:spMkLst>
        </pc:spChg>
        <pc:picChg chg="mod">
          <ac:chgData name="Sara Maslin" userId="982d4e009d589f26" providerId="LiveId" clId="{A5FE18AE-DD81-4BD2-9646-B5EFE7822EE5}" dt="2021-12-01T17:31:28.151" v="933" actId="1076"/>
          <ac:picMkLst>
            <pc:docMk/>
            <pc:sldMk cId="2515909387" sldId="316"/>
            <ac:picMk id="3" creationId="{F7C01233-1DFD-4A60-868A-2F5049AA0230}"/>
          </ac:picMkLst>
        </pc:picChg>
      </pc:sldChg>
      <pc:sldChg chg="addSp delSp modSp add mod ord modAnim modNotesTx">
        <pc:chgData name="Sara Maslin" userId="982d4e009d589f26" providerId="LiveId" clId="{A5FE18AE-DD81-4BD2-9646-B5EFE7822EE5}" dt="2021-12-01T19:26:17.819" v="1249" actId="207"/>
        <pc:sldMkLst>
          <pc:docMk/>
          <pc:sldMk cId="741394374" sldId="317"/>
        </pc:sldMkLst>
        <pc:spChg chg="add mod">
          <ac:chgData name="Sara Maslin" userId="982d4e009d589f26" providerId="LiveId" clId="{A5FE18AE-DD81-4BD2-9646-B5EFE7822EE5}" dt="2021-12-01T17:31:59.222" v="940"/>
          <ac:spMkLst>
            <pc:docMk/>
            <pc:sldMk cId="741394374" sldId="317"/>
            <ac:spMk id="7" creationId="{A427B3AC-A249-4BA7-84CC-32ED44E54B36}"/>
          </ac:spMkLst>
        </pc:spChg>
        <pc:spChg chg="mod">
          <ac:chgData name="Sara Maslin" userId="982d4e009d589f26" providerId="LiveId" clId="{A5FE18AE-DD81-4BD2-9646-B5EFE7822EE5}" dt="2021-12-01T19:26:17.819" v="1249" actId="207"/>
          <ac:spMkLst>
            <pc:docMk/>
            <pc:sldMk cId="741394374" sldId="317"/>
            <ac:spMk id="8" creationId="{0D84AC47-2EC4-4325-90DC-A0090DE4677E}"/>
          </ac:spMkLst>
        </pc:spChg>
        <pc:spChg chg="mod">
          <ac:chgData name="Sara Maslin" userId="982d4e009d589f26" providerId="LiveId" clId="{A5FE18AE-DD81-4BD2-9646-B5EFE7822EE5}" dt="2021-12-01T19:23:36.465" v="1242" actId="20577"/>
          <ac:spMkLst>
            <pc:docMk/>
            <pc:sldMk cId="741394374" sldId="317"/>
            <ac:spMk id="10" creationId="{78D82DA5-DF49-374D-876E-8F37253E91A8}"/>
          </ac:spMkLst>
        </pc:spChg>
        <pc:picChg chg="add mod">
          <ac:chgData name="Sara Maslin" userId="982d4e009d589f26" providerId="LiveId" clId="{A5FE18AE-DD81-4BD2-9646-B5EFE7822EE5}" dt="2021-12-01T19:26:01.532" v="1245" actId="1076"/>
          <ac:picMkLst>
            <pc:docMk/>
            <pc:sldMk cId="741394374" sldId="317"/>
            <ac:picMk id="3" creationId="{FF0C78B0-7B72-4510-8AAF-30E1EFA2AC23}"/>
          </ac:picMkLst>
        </pc:picChg>
        <pc:picChg chg="del">
          <ac:chgData name="Sara Maslin" userId="982d4e009d589f26" providerId="LiveId" clId="{A5FE18AE-DD81-4BD2-9646-B5EFE7822EE5}" dt="2021-12-01T17:31:58.365" v="939" actId="478"/>
          <ac:picMkLst>
            <pc:docMk/>
            <pc:sldMk cId="741394374" sldId="317"/>
            <ac:picMk id="6" creationId="{5571BCF7-3120-4FB9-94DA-50053E26CE29}"/>
          </ac:picMkLst>
        </pc:picChg>
      </pc:sldChg>
      <pc:sldChg chg="delSp modSp add mod">
        <pc:chgData name="Sara Maslin" userId="982d4e009d589f26" providerId="LiveId" clId="{A5FE18AE-DD81-4BD2-9646-B5EFE7822EE5}" dt="2021-12-01T20:00:11.259" v="2257" actId="1076"/>
        <pc:sldMkLst>
          <pc:docMk/>
          <pc:sldMk cId="1779802728" sldId="318"/>
        </pc:sldMkLst>
        <pc:spChg chg="mod">
          <ac:chgData name="Sara Maslin" userId="982d4e009d589f26" providerId="LiveId" clId="{A5FE18AE-DD81-4BD2-9646-B5EFE7822EE5}" dt="2021-12-01T20:00:11.259" v="2257" actId="1076"/>
          <ac:spMkLst>
            <pc:docMk/>
            <pc:sldMk cId="1779802728" sldId="318"/>
            <ac:spMk id="7" creationId="{738D1BDF-91D2-4771-87C6-B4455E38B80D}"/>
          </ac:spMkLst>
        </pc:spChg>
        <pc:spChg chg="del">
          <ac:chgData name="Sara Maslin" userId="982d4e009d589f26" providerId="LiveId" clId="{A5FE18AE-DD81-4BD2-9646-B5EFE7822EE5}" dt="2021-12-01T20:00:08.086" v="2256" actId="478"/>
          <ac:spMkLst>
            <pc:docMk/>
            <pc:sldMk cId="1779802728" sldId="318"/>
            <ac:spMk id="16" creationId="{1C2BCE95-31EF-A845-8CE2-A9321D238188}"/>
          </ac:spMkLst>
        </pc:spChg>
      </pc:sldChg>
      <pc:sldChg chg="addSp delSp modSp add mod modAnim">
        <pc:chgData name="Sara Maslin" userId="982d4e009d589f26" providerId="LiveId" clId="{A5FE18AE-DD81-4BD2-9646-B5EFE7822EE5}" dt="2021-12-01T19:55:20.913" v="2109" actId="207"/>
        <pc:sldMkLst>
          <pc:docMk/>
          <pc:sldMk cId="4034800074" sldId="319"/>
        </pc:sldMkLst>
        <pc:spChg chg="mod">
          <ac:chgData name="Sara Maslin" userId="982d4e009d589f26" providerId="LiveId" clId="{A5FE18AE-DD81-4BD2-9646-B5EFE7822EE5}" dt="2021-12-01T19:53:15.497" v="2089" actId="20577"/>
          <ac:spMkLst>
            <pc:docMk/>
            <pc:sldMk cId="4034800074" sldId="319"/>
            <ac:spMk id="7" creationId="{C1DF09AE-D348-7442-B7EA-79C284E509BA}"/>
          </ac:spMkLst>
        </pc:spChg>
        <pc:spChg chg="add del mod">
          <ac:chgData name="Sara Maslin" userId="982d4e009d589f26" providerId="LiveId" clId="{A5FE18AE-DD81-4BD2-9646-B5EFE7822EE5}" dt="2021-12-01T19:55:20.913" v="2109" actId="207"/>
          <ac:spMkLst>
            <pc:docMk/>
            <pc:sldMk cId="4034800074" sldId="319"/>
            <ac:spMk id="9" creationId="{68CC6C0D-10DF-4844-922D-CCF96E4D4C29}"/>
          </ac:spMkLst>
        </pc:spChg>
        <pc:picChg chg="add mod">
          <ac:chgData name="Sara Maslin" userId="982d4e009d589f26" providerId="LiveId" clId="{A5FE18AE-DD81-4BD2-9646-B5EFE7822EE5}" dt="2021-12-01T19:54:56.936" v="2099" actId="1076"/>
          <ac:picMkLst>
            <pc:docMk/>
            <pc:sldMk cId="4034800074" sldId="319"/>
            <ac:picMk id="3" creationId="{0604AB8F-F22E-4F73-A298-B71CBF9900E7}"/>
          </ac:picMkLst>
        </pc:picChg>
      </pc:sldChg>
      <pc:sldChg chg="addSp delSp modSp add mod modAnim">
        <pc:chgData name="Sara Maslin" userId="982d4e009d589f26" providerId="LiveId" clId="{A5FE18AE-DD81-4BD2-9646-B5EFE7822EE5}" dt="2021-12-01T19:59:04.788" v="2255" actId="1076"/>
        <pc:sldMkLst>
          <pc:docMk/>
          <pc:sldMk cId="3637743597" sldId="320"/>
        </pc:sldMkLst>
        <pc:spChg chg="mod">
          <ac:chgData name="Sara Maslin" userId="982d4e009d589f26" providerId="LiveId" clId="{A5FE18AE-DD81-4BD2-9646-B5EFE7822EE5}" dt="2021-12-01T19:57:59.540" v="2204" actId="20577"/>
          <ac:spMkLst>
            <pc:docMk/>
            <pc:sldMk cId="3637743597" sldId="320"/>
            <ac:spMk id="7" creationId="{C1DF09AE-D348-7442-B7EA-79C284E509BA}"/>
          </ac:spMkLst>
        </pc:spChg>
        <pc:spChg chg="mod">
          <ac:chgData name="Sara Maslin" userId="982d4e009d589f26" providerId="LiveId" clId="{A5FE18AE-DD81-4BD2-9646-B5EFE7822EE5}" dt="2021-12-01T19:59:04.788" v="2255" actId="1076"/>
          <ac:spMkLst>
            <pc:docMk/>
            <pc:sldMk cId="3637743597" sldId="320"/>
            <ac:spMk id="9" creationId="{68CC6C0D-10DF-4844-922D-CCF96E4D4C29}"/>
          </ac:spMkLst>
        </pc:spChg>
        <pc:picChg chg="del">
          <ac:chgData name="Sara Maslin" userId="982d4e009d589f26" providerId="LiveId" clId="{A5FE18AE-DD81-4BD2-9646-B5EFE7822EE5}" dt="2021-12-01T19:57:46.465" v="2192" actId="478"/>
          <ac:picMkLst>
            <pc:docMk/>
            <pc:sldMk cId="3637743597" sldId="320"/>
            <ac:picMk id="3" creationId="{0604AB8F-F22E-4F73-A298-B71CBF9900E7}"/>
          </ac:picMkLst>
        </pc:picChg>
        <pc:picChg chg="add mod">
          <ac:chgData name="Sara Maslin" userId="982d4e009d589f26" providerId="LiveId" clId="{A5FE18AE-DD81-4BD2-9646-B5EFE7822EE5}" dt="2021-12-01T19:58:37.095" v="2207" actId="1076"/>
          <ac:picMkLst>
            <pc:docMk/>
            <pc:sldMk cId="3637743597" sldId="320"/>
            <ac:picMk id="6" creationId="{116D03EF-B800-40DC-883E-EDD1566D421F}"/>
          </ac:picMkLst>
        </pc:picChg>
        <pc:picChg chg="add mod">
          <ac:chgData name="Sara Maslin" userId="982d4e009d589f26" providerId="LiveId" clId="{A5FE18AE-DD81-4BD2-9646-B5EFE7822EE5}" dt="2021-12-01T19:58:49.179" v="2210" actId="1076"/>
          <ac:picMkLst>
            <pc:docMk/>
            <pc:sldMk cId="3637743597" sldId="320"/>
            <ac:picMk id="8" creationId="{6EED6F58-B115-426A-AB43-64F8DCB95204}"/>
          </ac:picMkLst>
        </pc:picChg>
      </pc:sldChg>
    </pc:docChg>
  </pc:docChgLst>
  <pc:docChgLst>
    <pc:chgData name="Sara Maslin" userId="982d4e009d589f26" providerId="LiveId" clId="{B772DD41-6284-4189-9B04-C58643FFF4FC}"/>
    <pc:docChg chg="modSld">
      <pc:chgData name="Sara Maslin" userId="982d4e009d589f26" providerId="LiveId" clId="{B772DD41-6284-4189-9B04-C58643FFF4FC}" dt="2022-09-21T10:14:21.318" v="8" actId="20577"/>
      <pc:docMkLst>
        <pc:docMk/>
      </pc:docMkLst>
      <pc:sldChg chg="modSp mod">
        <pc:chgData name="Sara Maslin" userId="982d4e009d589f26" providerId="LiveId" clId="{B772DD41-6284-4189-9B04-C58643FFF4FC}" dt="2022-09-21T10:14:21.318" v="8" actId="20577"/>
        <pc:sldMkLst>
          <pc:docMk/>
          <pc:sldMk cId="2912713320" sldId="325"/>
        </pc:sldMkLst>
        <pc:spChg chg="mod">
          <ac:chgData name="Sara Maslin" userId="982d4e009d589f26" providerId="LiveId" clId="{B772DD41-6284-4189-9B04-C58643FFF4FC}" dt="2022-09-21T10:14:21.318" v="8" actId="20577"/>
          <ac:spMkLst>
            <pc:docMk/>
            <pc:sldMk cId="2912713320" sldId="325"/>
            <ac:spMk id="8" creationId="{0D219F9D-447E-D341-9EA3-6369C85CB8D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4244979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1818358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4159211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10625974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528308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4250127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3646837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495403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1630212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41671006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4167100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15404950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66336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4167100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646837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40392775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1430993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3403508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2328634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2328634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3733461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3255264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2442992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1842995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725481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123F3-3054-D245-A7FB-D5FD9087187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AAC4445-F67D-4042-B4BD-0CFD35953E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AFE7AA5-4869-0F43-8C8C-4D2283B5DA4F}"/>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5" name="Footer Placeholder 4">
            <a:extLst>
              <a:ext uri="{FF2B5EF4-FFF2-40B4-BE49-F238E27FC236}">
                <a16:creationId xmlns:a16="http://schemas.microsoft.com/office/drawing/2014/main" id="{66A5AD63-534E-E94D-B0F1-CE3685531A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872A-EC1F-3644-B297-D03216C59B7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86349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163D5-F302-9D40-B88F-5A6274087A2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DA01E1-FBDA-ED4B-BDDA-1BF4CB1B2B2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3B99A91-5DA0-B848-8F38-2EC3883D2B55}"/>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5" name="Footer Placeholder 4">
            <a:extLst>
              <a:ext uri="{FF2B5EF4-FFF2-40B4-BE49-F238E27FC236}">
                <a16:creationId xmlns:a16="http://schemas.microsoft.com/office/drawing/2014/main" id="{F4255C4E-0FC0-8C45-AED4-E9AB3CE9DA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45110-9254-A645-8E84-F795249F3D2B}"/>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992931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8F768-7991-A54F-BEF7-374CF13EF12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85FCF98-7D57-6842-97E4-80C2DC4FEB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40BC1B-FBB5-9C4A-A441-86B1FA668AD3}"/>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5" name="Footer Placeholder 4">
            <a:extLst>
              <a:ext uri="{FF2B5EF4-FFF2-40B4-BE49-F238E27FC236}">
                <a16:creationId xmlns:a16="http://schemas.microsoft.com/office/drawing/2014/main" id="{6A5DDF3B-B3DD-4342-83EB-E3F681534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E5753-AAD6-AA4A-96AD-E91016D8EEF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067610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33134-21D7-F948-A59E-635462F5BC7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0763FCB-8CBE-AF44-944C-DE6E01E03F9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452DD4F-F7BA-B946-B0AE-BA18D3072A2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4CE10A7-A56D-804F-A825-B928F8A554AB}"/>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6" name="Footer Placeholder 5">
            <a:extLst>
              <a:ext uri="{FF2B5EF4-FFF2-40B4-BE49-F238E27FC236}">
                <a16:creationId xmlns:a16="http://schemas.microsoft.com/office/drawing/2014/main" id="{3469DFB5-1707-8C45-8A1C-85F0AA78C2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522461-BD18-8749-ADE0-30495C080C4D}"/>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21684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D395C-95CD-E44B-90AD-035769BE420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4A44657-46B4-CF46-91EE-E75FBB994F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6D53BFF-C8A9-9E45-B4DC-2374D9635FD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2C05BF3-E148-A34F-89B0-776A0B18E1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E0E1353-3235-2A4A-9CB4-861F34BC024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39E5377-60A3-0E4C-BE0D-5B0C65630CD9}"/>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8" name="Footer Placeholder 7">
            <a:extLst>
              <a:ext uri="{FF2B5EF4-FFF2-40B4-BE49-F238E27FC236}">
                <a16:creationId xmlns:a16="http://schemas.microsoft.com/office/drawing/2014/main" id="{3DFB8589-CE29-0947-ADF0-E27C6F42E79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4EA3F6-0EF6-F149-ABFC-633677FF2AA9}"/>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585165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96B28-5AE7-5940-858A-D0B5878443F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4F818A9-75E3-434B-BF03-BABBEA920963}"/>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4" name="Footer Placeholder 3">
            <a:extLst>
              <a:ext uri="{FF2B5EF4-FFF2-40B4-BE49-F238E27FC236}">
                <a16:creationId xmlns:a16="http://schemas.microsoft.com/office/drawing/2014/main" id="{CD36B67F-F9E2-B247-BB7E-5BEF58DA76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E6496F-8A4B-AD4B-BA09-3535872A85F8}"/>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68791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73C1ED-A227-D14A-9124-A7D0C091B349}"/>
              </a:ext>
            </a:extLst>
          </p:cNvPr>
          <p:cNvSpPr/>
          <p:nvPr userDrawn="1"/>
        </p:nvSpPr>
        <p:spPr>
          <a:xfrm>
            <a:off x="0" y="0"/>
            <a:ext cx="12192000" cy="6858000"/>
          </a:xfrm>
          <a:prstGeom prst="rect">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D0F99BBD-3D7F-1A44-A560-3167F6591B6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EBCC1681-7D90-764B-BA5E-CE087CCD8C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7894687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DD471-F1D0-234E-9909-B386C684A99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7840C92-567F-364E-B1A5-3DA45978D1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4CBC14-6A5A-2C46-A2BB-CF76AC259A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E44ACF7-AA88-3748-9D58-A92C1B202B57}"/>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6" name="Footer Placeholder 5">
            <a:extLst>
              <a:ext uri="{FF2B5EF4-FFF2-40B4-BE49-F238E27FC236}">
                <a16:creationId xmlns:a16="http://schemas.microsoft.com/office/drawing/2014/main" id="{9CDA3E0F-8B25-3044-8D69-7BFBF6513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C4C5B8-2B6D-3D41-9BF1-13171A86C83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3664770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95AA5-08F4-3142-B98D-DF28E8BF77A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58FFAE6-4E37-134A-9767-7F3BDA0700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0A65CA-7A33-3C4D-9704-C682A4776C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FC883C0-D637-E64F-BEC6-908DC8B27163}"/>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6" name="Footer Placeholder 5">
            <a:extLst>
              <a:ext uri="{FF2B5EF4-FFF2-40B4-BE49-F238E27FC236}">
                <a16:creationId xmlns:a16="http://schemas.microsoft.com/office/drawing/2014/main" id="{0BCBE907-8846-974A-9D7B-F02C35859D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D33A10-7D72-E649-AFA9-8CD585C4BC67}"/>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220976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30466-BA59-4F42-9A30-C2D5969AF9B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9DC62EE-B344-CA4E-88FF-602060CF59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DCAECE0-940D-1449-95F1-AE568E31469A}"/>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5" name="Footer Placeholder 4">
            <a:extLst>
              <a:ext uri="{FF2B5EF4-FFF2-40B4-BE49-F238E27FC236}">
                <a16:creationId xmlns:a16="http://schemas.microsoft.com/office/drawing/2014/main" id="{F4A18142-65EE-474F-A73F-834A5D8F39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D64A3B-A641-ED4F-A78B-4E7036BB0355}"/>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83859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18F023-5CD5-544D-B1F7-0B869E502EC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012E384-8517-3C46-9858-108347FCEF5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EF8016-1BB0-0542-819C-40969A08A78A}"/>
              </a:ext>
            </a:extLst>
          </p:cNvPr>
          <p:cNvSpPr>
            <a:spLocks noGrp="1"/>
          </p:cNvSpPr>
          <p:nvPr>
            <p:ph type="dt" sz="half" idx="10"/>
          </p:nvPr>
        </p:nvSpPr>
        <p:spPr/>
        <p:txBody>
          <a:bodyPr/>
          <a:lstStyle/>
          <a:p>
            <a:fld id="{A3BCA54D-14BD-5140-A1ED-F744CFF7EFA3}" type="datetimeFigureOut">
              <a:rPr lang="en-US" smtClean="0"/>
              <a:t>9/21/2022</a:t>
            </a:fld>
            <a:endParaRPr lang="en-US"/>
          </a:p>
        </p:txBody>
      </p:sp>
      <p:sp>
        <p:nvSpPr>
          <p:cNvPr id="5" name="Footer Placeholder 4">
            <a:extLst>
              <a:ext uri="{FF2B5EF4-FFF2-40B4-BE49-F238E27FC236}">
                <a16:creationId xmlns:a16="http://schemas.microsoft.com/office/drawing/2014/main" id="{92C91C63-C026-A041-A591-880D00B8CD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0B847D-4038-9D4C-B5F4-15BEDD0D161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469986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5C01B5-EB7F-6244-9518-F0886D3430C3}"/>
              </a:ext>
            </a:extLst>
          </p:cNvPr>
          <p:cNvSpPr/>
          <p:nvPr userDrawn="1"/>
        </p:nvSpPr>
        <p:spPr>
          <a:xfrm>
            <a:off x="0" y="0"/>
            <a:ext cx="12192000" cy="6858000"/>
          </a:xfrm>
          <a:prstGeom prst="rect">
            <a:avLst/>
          </a:prstGeom>
          <a:solidFill>
            <a:srgbClr val="28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9/21/2022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34A27B-9AD7-7045-B0F9-6FFCE0EC5F6F}"/>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BBD272-2354-F84D-A5AB-00ED16C857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FC58F2-44F4-7A48-8D46-7B67D247EE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332161-612E-4848-9EE3-9B41D4F81E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BCA54D-14BD-5140-A1ED-F744CFF7EFA3}" type="datetimeFigureOut">
              <a:rPr lang="en-US" smtClean="0"/>
              <a:t>9/21/2022</a:t>
            </a:fld>
            <a:endParaRPr lang="en-US"/>
          </a:p>
        </p:txBody>
      </p:sp>
      <p:sp>
        <p:nvSpPr>
          <p:cNvPr id="5" name="Footer Placeholder 4">
            <a:extLst>
              <a:ext uri="{FF2B5EF4-FFF2-40B4-BE49-F238E27FC236}">
                <a16:creationId xmlns:a16="http://schemas.microsoft.com/office/drawing/2014/main" id="{2270224F-C031-4E4E-9D8E-FE5B4E0A0F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6CE2AA-3E9A-334F-9E07-BF724562E4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454FB8-FF66-D249-AFF4-D9D8939D1409}" type="slidenum">
              <a:rPr lang="en-US" smtClean="0"/>
              <a:t>‹#›</a:t>
            </a:fld>
            <a:endParaRPr lang="en-US"/>
          </a:p>
        </p:txBody>
      </p:sp>
    </p:spTree>
    <p:extLst>
      <p:ext uri="{BB962C8B-B14F-4D97-AF65-F5344CB8AC3E}">
        <p14:creationId xmlns:p14="http://schemas.microsoft.com/office/powerpoint/2010/main" val="3718308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18.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3B689D6-008E-9F46-A59D-93AF04A95CB5}"/>
              </a:ext>
            </a:extLst>
          </p:cNvPr>
          <p:cNvSpPr/>
          <p:nvPr/>
        </p:nvSpPr>
        <p:spPr>
          <a:xfrm>
            <a:off x="0" y="182937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building, outdoor, dome&#10;&#10;Description automatically generated">
            <a:extLst>
              <a:ext uri="{FF2B5EF4-FFF2-40B4-BE49-F238E27FC236}">
                <a16:creationId xmlns:a16="http://schemas.microsoft.com/office/drawing/2014/main" id="{68A944F9-208D-CC49-A442-52EC47E2266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925142"/>
            <a:ext cx="6671333" cy="3587876"/>
          </a:xfrm>
          <a:prstGeom prst="rect">
            <a:avLst/>
          </a:prstGeom>
        </p:spPr>
      </p:pic>
      <p:pic>
        <p:nvPicPr>
          <p:cNvPr id="6" name="Picture 5" descr="A picture containing sky, outdoor, tree&#10;&#10;Description automatically generated">
            <a:extLst>
              <a:ext uri="{FF2B5EF4-FFF2-40B4-BE49-F238E27FC236}">
                <a16:creationId xmlns:a16="http://schemas.microsoft.com/office/drawing/2014/main" id="{4A43EACB-67FA-4D43-A4F4-39304D6A2F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14231" y="1931931"/>
            <a:ext cx="5395354" cy="3588095"/>
          </a:xfrm>
          <a:prstGeom prst="rect">
            <a:avLst/>
          </a:prstGeom>
        </p:spPr>
      </p:pic>
      <p:sp>
        <p:nvSpPr>
          <p:cNvPr id="15" name="Title 1">
            <a:extLst>
              <a:ext uri="{FF2B5EF4-FFF2-40B4-BE49-F238E27FC236}">
                <a16:creationId xmlns:a16="http://schemas.microsoft.com/office/drawing/2014/main" id="{14EB46B4-96C4-E344-9331-A13843796D5D}"/>
              </a:ext>
            </a:extLst>
          </p:cNvPr>
          <p:cNvSpPr txBox="1">
            <a:spLocks/>
          </p:cNvSpPr>
          <p:nvPr/>
        </p:nvSpPr>
        <p:spPr>
          <a:xfrm>
            <a:off x="-2" y="534778"/>
            <a:ext cx="12192002"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Explore - Sculpture</a:t>
            </a:r>
          </a:p>
        </p:txBody>
      </p:sp>
      <p:sp>
        <p:nvSpPr>
          <p:cNvPr id="21" name="Title 1">
            <a:extLst>
              <a:ext uri="{FF2B5EF4-FFF2-40B4-BE49-F238E27FC236}">
                <a16:creationId xmlns:a16="http://schemas.microsoft.com/office/drawing/2014/main" id="{8C908B2B-3684-EC41-A8AD-AB6ADBDF60CA}"/>
              </a:ext>
            </a:extLst>
          </p:cNvPr>
          <p:cNvSpPr txBox="1">
            <a:spLocks/>
          </p:cNvSpPr>
          <p:nvPr/>
        </p:nvSpPr>
        <p:spPr>
          <a:xfrm>
            <a:off x="10299304" y="6022650"/>
            <a:ext cx="169077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Art &amp; Design</a:t>
            </a:r>
            <a:endParaRPr lang="en-US" sz="2000" b="1" dirty="0">
              <a:solidFill>
                <a:schemeClr val="bg1"/>
              </a:solidFill>
              <a:latin typeface="Arial" panose="020B0604020202020204" pitchFamily="34" charset="0"/>
              <a:cs typeface="Arial" panose="020B0604020202020204" pitchFamily="34" charset="0"/>
            </a:endParaRPr>
          </a:p>
        </p:txBody>
      </p:sp>
      <p:pic>
        <p:nvPicPr>
          <p:cNvPr id="22" name="Picture 21" descr="Graphical user interface, text, application, chat or text message&#10;&#10;Description automatically generated">
            <a:extLst>
              <a:ext uri="{FF2B5EF4-FFF2-40B4-BE49-F238E27FC236}">
                <a16:creationId xmlns:a16="http://schemas.microsoft.com/office/drawing/2014/main" id="{BDFF245B-3A43-F84E-A124-4A6908AB332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23" name="Picture 22" descr="A picture containing text, clipart&#10;&#10;Description automatically generated">
            <a:extLst>
              <a:ext uri="{FF2B5EF4-FFF2-40B4-BE49-F238E27FC236}">
                <a16:creationId xmlns:a16="http://schemas.microsoft.com/office/drawing/2014/main" id="{14EA15D0-D2C2-084B-A0F4-F68CCDF25BC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4" name="Title 1">
            <a:extLst>
              <a:ext uri="{FF2B5EF4-FFF2-40B4-BE49-F238E27FC236}">
                <a16:creationId xmlns:a16="http://schemas.microsoft.com/office/drawing/2014/main" id="{9B5F662D-3493-C34C-A8D1-AC8F6FCEA759}"/>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895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219F9D-447E-D341-9EA3-6369C85CB8D0}"/>
              </a:ext>
            </a:extLst>
          </p:cNvPr>
          <p:cNvSpPr txBox="1"/>
          <p:nvPr/>
        </p:nvSpPr>
        <p:spPr>
          <a:xfrm>
            <a:off x="1247813" y="1700213"/>
            <a:ext cx="4623341" cy="4228842"/>
          </a:xfrm>
          <a:prstGeom prst="rect">
            <a:avLst/>
          </a:prstGeom>
          <a:noFill/>
        </p:spPr>
        <p:txBody>
          <a:bodyPr wrap="square" rtlCol="0">
            <a:noAutofit/>
          </a:bodyPr>
          <a:lstStyle/>
          <a:p>
            <a:pPr>
              <a:spcBef>
                <a:spcPts val="1500"/>
              </a:spcBef>
              <a:buClr>
                <a:srgbClr val="3FAA4C"/>
              </a:buClr>
            </a:pPr>
            <a:r>
              <a:rPr lang="en-GB" sz="2100" b="1" dirty="0">
                <a:solidFill>
                  <a:srgbClr val="272626"/>
                </a:solidFill>
                <a:latin typeface="Comic Sans MS" panose="030F0902030302020204" pitchFamily="66" charset="0"/>
              </a:rPr>
              <a:t>Casting</a:t>
            </a:r>
            <a:r>
              <a:rPr lang="en-GB" sz="2100" dirty="0">
                <a:solidFill>
                  <a:srgbClr val="272626"/>
                </a:solidFill>
                <a:latin typeface="Comic Sans MS" panose="030F0902030302020204" pitchFamily="66" charset="0"/>
              </a:rPr>
              <a:t> is when a mould is made in the shape of the sculpture the artist wants to create.</a:t>
            </a:r>
          </a:p>
          <a:p>
            <a:pPr>
              <a:spcBef>
                <a:spcPts val="1500"/>
              </a:spcBef>
              <a:buClr>
                <a:srgbClr val="3FAA4C"/>
              </a:buClr>
            </a:pPr>
            <a:r>
              <a:rPr lang="en-GB" sz="2100" dirty="0">
                <a:solidFill>
                  <a:srgbClr val="272626"/>
                </a:solidFill>
                <a:latin typeface="Comic Sans MS" panose="030F0902030302020204" pitchFamily="66" charset="0"/>
              </a:rPr>
              <a:t>The artist then pours a liquid into the mould, for example metal, plastic, plaster, concrete, wax or liquid clay. Once dry, the mould is then broken off and the sculpture is left behind.</a:t>
            </a:r>
          </a:p>
          <a:p>
            <a:pPr>
              <a:spcBef>
                <a:spcPts val="1500"/>
              </a:spcBef>
              <a:buClr>
                <a:srgbClr val="3FAA4C"/>
              </a:buClr>
            </a:pPr>
            <a:r>
              <a:rPr lang="en-GB" sz="2100" dirty="0">
                <a:solidFill>
                  <a:srgbClr val="272626"/>
                </a:solidFill>
                <a:latin typeface="Comic Sans MS" panose="030F0902030302020204" pitchFamily="66" charset="0"/>
              </a:rPr>
              <a:t>It is the oldest known sculpting technique, dating back to 3200 BC!</a:t>
            </a:r>
          </a:p>
        </p:txBody>
      </p:sp>
      <p:sp>
        <p:nvSpPr>
          <p:cNvPr id="6" name="TextBox 5">
            <a:extLst>
              <a:ext uri="{FF2B5EF4-FFF2-40B4-BE49-F238E27FC236}">
                <a16:creationId xmlns:a16="http://schemas.microsoft.com/office/drawing/2014/main" id="{119A7941-C8C5-550D-8CA8-A5CDACF5E3FE}"/>
              </a:ext>
            </a:extLst>
          </p:cNvPr>
          <p:cNvSpPr txBox="1"/>
          <p:nvPr/>
        </p:nvSpPr>
        <p:spPr>
          <a:xfrm>
            <a:off x="0" y="786917"/>
            <a:ext cx="12192000" cy="553998"/>
          </a:xfrm>
          <a:prstGeom prst="rect">
            <a:avLst/>
          </a:prstGeom>
          <a:noFill/>
        </p:spPr>
        <p:txBody>
          <a:bodyPr wrap="square" rtlCol="0">
            <a:spAutoFit/>
          </a:bodyPr>
          <a:lstStyle/>
          <a:p>
            <a:pPr algn="ctr">
              <a:spcBef>
                <a:spcPts val="1500"/>
              </a:spcBef>
            </a:pPr>
            <a:r>
              <a:rPr lang="en-GB" sz="3000" b="1" dirty="0">
                <a:solidFill>
                  <a:srgbClr val="41AE62"/>
                </a:solidFill>
                <a:latin typeface="Comic Sans MS" panose="030F0902030302020204" pitchFamily="66" charset="0"/>
              </a:rPr>
              <a:t>Casting</a:t>
            </a:r>
            <a:endParaRPr lang="en-GB" sz="3000" dirty="0">
              <a:solidFill>
                <a:srgbClr val="272626"/>
              </a:solidFill>
              <a:latin typeface="Comic Sans MS" panose="030F0902030302020204" pitchFamily="66" charset="0"/>
            </a:endParaRPr>
          </a:p>
        </p:txBody>
      </p:sp>
      <p:pic>
        <p:nvPicPr>
          <p:cNvPr id="4" name="Picture 3" descr="A picture containing cake, indoor, floor, chocolate&#10;&#10;Description automatically generated">
            <a:extLst>
              <a:ext uri="{FF2B5EF4-FFF2-40B4-BE49-F238E27FC236}">
                <a16:creationId xmlns:a16="http://schemas.microsoft.com/office/drawing/2014/main" id="{BD1768C2-3EF7-CD45-AAD6-D7BE23BD06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19850" y="1700213"/>
            <a:ext cx="4645025" cy="3997325"/>
          </a:xfrm>
          <a:prstGeom prst="rect">
            <a:avLst/>
          </a:prstGeom>
        </p:spPr>
      </p:pic>
    </p:spTree>
    <p:extLst>
      <p:ext uri="{BB962C8B-B14F-4D97-AF65-F5344CB8AC3E}">
        <p14:creationId xmlns:p14="http://schemas.microsoft.com/office/powerpoint/2010/main" val="1869589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219F9D-447E-D341-9EA3-6369C85CB8D0}"/>
              </a:ext>
            </a:extLst>
          </p:cNvPr>
          <p:cNvSpPr txBox="1"/>
          <p:nvPr/>
        </p:nvSpPr>
        <p:spPr>
          <a:xfrm>
            <a:off x="1263653" y="1845653"/>
            <a:ext cx="4196621" cy="3669005"/>
          </a:xfrm>
          <a:prstGeom prst="rect">
            <a:avLst/>
          </a:prstGeom>
          <a:noFill/>
        </p:spPr>
        <p:txBody>
          <a:bodyPr wrap="square" rtlCol="0">
            <a:noAutofit/>
          </a:bodyPr>
          <a:lstStyle/>
          <a:p>
            <a:pPr>
              <a:spcBef>
                <a:spcPts val="1500"/>
              </a:spcBef>
              <a:buClr>
                <a:srgbClr val="3FAA4C"/>
              </a:buClr>
            </a:pPr>
            <a:r>
              <a:rPr lang="en-GB" sz="2100" b="1" dirty="0">
                <a:solidFill>
                  <a:srgbClr val="272626"/>
                </a:solidFill>
                <a:latin typeface="Comic Sans MS" panose="030F0902030302020204" pitchFamily="66" charset="0"/>
              </a:rPr>
              <a:t>Constructing</a:t>
            </a:r>
            <a:r>
              <a:rPr lang="en-GB" sz="2100" dirty="0">
                <a:solidFill>
                  <a:srgbClr val="272626"/>
                </a:solidFill>
                <a:latin typeface="Comic Sans MS" panose="030F0902030302020204" pitchFamily="66" charset="0"/>
              </a:rPr>
              <a:t> became a new way of making sculptures in the twentieth century.</a:t>
            </a:r>
          </a:p>
          <a:p>
            <a:pPr>
              <a:spcBef>
                <a:spcPts val="1500"/>
              </a:spcBef>
              <a:buClr>
                <a:srgbClr val="3FAA4C"/>
              </a:buClr>
            </a:pPr>
            <a:r>
              <a:rPr lang="en-GB" sz="2100" dirty="0">
                <a:solidFill>
                  <a:srgbClr val="272626"/>
                </a:solidFill>
                <a:latin typeface="Comic Sans MS" panose="030F0902030302020204" pitchFamily="66" charset="0"/>
              </a:rPr>
              <a:t>A range of different materials and objects can be glued together.</a:t>
            </a:r>
          </a:p>
          <a:p>
            <a:pPr>
              <a:spcBef>
                <a:spcPts val="1500"/>
              </a:spcBef>
              <a:buClr>
                <a:srgbClr val="3FAA4C"/>
              </a:buClr>
            </a:pPr>
            <a:r>
              <a:rPr lang="en-GB" sz="2100" dirty="0">
                <a:solidFill>
                  <a:srgbClr val="272626"/>
                </a:solidFill>
                <a:latin typeface="Comic Sans MS" panose="030F0902030302020204" pitchFamily="66" charset="0"/>
              </a:rPr>
              <a:t>Artists have also used techniques like folding, stitching, bending and balancing to construct their sculptures.</a:t>
            </a:r>
          </a:p>
        </p:txBody>
      </p:sp>
      <p:sp>
        <p:nvSpPr>
          <p:cNvPr id="6" name="TextBox 5">
            <a:extLst>
              <a:ext uri="{FF2B5EF4-FFF2-40B4-BE49-F238E27FC236}">
                <a16:creationId xmlns:a16="http://schemas.microsoft.com/office/drawing/2014/main" id="{119A7941-C8C5-550D-8CA8-A5CDACF5E3FE}"/>
              </a:ext>
            </a:extLst>
          </p:cNvPr>
          <p:cNvSpPr txBox="1"/>
          <p:nvPr/>
        </p:nvSpPr>
        <p:spPr>
          <a:xfrm>
            <a:off x="0" y="786917"/>
            <a:ext cx="12192000" cy="553998"/>
          </a:xfrm>
          <a:prstGeom prst="rect">
            <a:avLst/>
          </a:prstGeom>
          <a:noFill/>
        </p:spPr>
        <p:txBody>
          <a:bodyPr wrap="square" rtlCol="0">
            <a:spAutoFit/>
          </a:bodyPr>
          <a:lstStyle/>
          <a:p>
            <a:pPr algn="ctr">
              <a:spcBef>
                <a:spcPts val="1500"/>
              </a:spcBef>
            </a:pPr>
            <a:r>
              <a:rPr lang="en-GB" sz="3000" b="1" dirty="0">
                <a:solidFill>
                  <a:srgbClr val="41AE62"/>
                </a:solidFill>
                <a:latin typeface="Comic Sans MS" panose="030F0902030302020204" pitchFamily="66" charset="0"/>
              </a:rPr>
              <a:t>Constructing</a:t>
            </a:r>
            <a:endParaRPr lang="en-GB" sz="3000" dirty="0">
              <a:solidFill>
                <a:srgbClr val="272626"/>
              </a:solidFill>
              <a:latin typeface="Comic Sans MS" panose="030F0902030302020204" pitchFamily="66" charset="0"/>
            </a:endParaRPr>
          </a:p>
        </p:txBody>
      </p:sp>
      <p:pic>
        <p:nvPicPr>
          <p:cNvPr id="4" name="Picture 3" descr="A stack of rocks on a beach&#10;&#10;Description automatically generated with medium confidence">
            <a:extLst>
              <a:ext uri="{FF2B5EF4-FFF2-40B4-BE49-F238E27FC236}">
                <a16:creationId xmlns:a16="http://schemas.microsoft.com/office/drawing/2014/main" id="{B56D4A8C-4C5A-6D44-A52C-664F19BCCDF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19849" y="1700213"/>
            <a:ext cx="4645025" cy="3997325"/>
          </a:xfrm>
          <a:prstGeom prst="rect">
            <a:avLst/>
          </a:prstGeom>
        </p:spPr>
      </p:pic>
    </p:spTree>
    <p:extLst>
      <p:ext uri="{BB962C8B-B14F-4D97-AF65-F5344CB8AC3E}">
        <p14:creationId xmlns:p14="http://schemas.microsoft.com/office/powerpoint/2010/main" val="199030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219F9D-447E-D341-9EA3-6369C85CB8D0}"/>
              </a:ext>
            </a:extLst>
          </p:cNvPr>
          <p:cNvSpPr txBox="1"/>
          <p:nvPr/>
        </p:nvSpPr>
        <p:spPr>
          <a:xfrm>
            <a:off x="1414354" y="788163"/>
            <a:ext cx="9363291" cy="797218"/>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Now let’s match some sculpting techniques to the materials that might be used to make them:</a:t>
            </a:r>
          </a:p>
        </p:txBody>
      </p:sp>
      <p:sp>
        <p:nvSpPr>
          <p:cNvPr id="4" name="Terminator 3">
            <a:extLst>
              <a:ext uri="{FF2B5EF4-FFF2-40B4-BE49-F238E27FC236}">
                <a16:creationId xmlns:a16="http://schemas.microsoft.com/office/drawing/2014/main" id="{3449A10E-1299-EB4C-8E07-0D97F1F60498}"/>
              </a:ext>
            </a:extLst>
          </p:cNvPr>
          <p:cNvSpPr/>
          <p:nvPr/>
        </p:nvSpPr>
        <p:spPr>
          <a:xfrm>
            <a:off x="1608673" y="1892493"/>
            <a:ext cx="2741285" cy="711214"/>
          </a:xfrm>
          <a:prstGeom prst="flowChartTerminator">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000" b="1" dirty="0">
                <a:solidFill>
                  <a:schemeClr val="bg1"/>
                </a:solidFill>
                <a:latin typeface="Comic Sans MS"/>
                <a:cs typeface="Comic Sans MS"/>
              </a:rPr>
              <a:t>Carving</a:t>
            </a:r>
          </a:p>
        </p:txBody>
      </p:sp>
      <p:sp>
        <p:nvSpPr>
          <p:cNvPr id="5" name="Terminator 4">
            <a:extLst>
              <a:ext uri="{FF2B5EF4-FFF2-40B4-BE49-F238E27FC236}">
                <a16:creationId xmlns:a16="http://schemas.microsoft.com/office/drawing/2014/main" id="{9B9B2270-6289-0B42-AD18-9CF3E5F4A452}"/>
              </a:ext>
            </a:extLst>
          </p:cNvPr>
          <p:cNvSpPr/>
          <p:nvPr/>
        </p:nvSpPr>
        <p:spPr>
          <a:xfrm>
            <a:off x="1608673" y="2925005"/>
            <a:ext cx="2741285" cy="711214"/>
          </a:xfrm>
          <a:prstGeom prst="flowChartTerminator">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000" b="1" dirty="0">
                <a:solidFill>
                  <a:schemeClr val="bg1"/>
                </a:solidFill>
                <a:latin typeface="Comic Sans MS"/>
                <a:cs typeface="Comic Sans MS"/>
              </a:rPr>
              <a:t>Welding</a:t>
            </a:r>
            <a:endParaRPr lang="en-GB" sz="3000" b="1" dirty="0">
              <a:solidFill>
                <a:schemeClr val="bg1"/>
              </a:solidFill>
              <a:latin typeface="Comic Sans MS" panose="030F0902030302020204" pitchFamily="66" charset="0"/>
            </a:endParaRPr>
          </a:p>
        </p:txBody>
      </p:sp>
      <p:sp>
        <p:nvSpPr>
          <p:cNvPr id="6" name="Terminator 5">
            <a:extLst>
              <a:ext uri="{FF2B5EF4-FFF2-40B4-BE49-F238E27FC236}">
                <a16:creationId xmlns:a16="http://schemas.microsoft.com/office/drawing/2014/main" id="{A1CE49E3-DF37-D54F-A624-C1E1BE88FD3F}"/>
              </a:ext>
            </a:extLst>
          </p:cNvPr>
          <p:cNvSpPr/>
          <p:nvPr/>
        </p:nvSpPr>
        <p:spPr>
          <a:xfrm>
            <a:off x="1608673" y="3957517"/>
            <a:ext cx="2741285" cy="711214"/>
          </a:xfrm>
          <a:prstGeom prst="flowChartTerminator">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000" b="1" dirty="0">
                <a:solidFill>
                  <a:schemeClr val="bg1"/>
                </a:solidFill>
                <a:latin typeface="Comic Sans MS"/>
                <a:cs typeface="Comic Sans MS"/>
              </a:rPr>
              <a:t>Stitching</a:t>
            </a:r>
            <a:endParaRPr lang="en-GB" sz="3000" b="1" dirty="0">
              <a:solidFill>
                <a:schemeClr val="bg1"/>
              </a:solidFill>
              <a:latin typeface="Comic Sans MS" panose="030F0902030302020204" pitchFamily="66" charset="0"/>
            </a:endParaRPr>
          </a:p>
        </p:txBody>
      </p:sp>
      <p:sp>
        <p:nvSpPr>
          <p:cNvPr id="7" name="Terminator 6">
            <a:extLst>
              <a:ext uri="{FF2B5EF4-FFF2-40B4-BE49-F238E27FC236}">
                <a16:creationId xmlns:a16="http://schemas.microsoft.com/office/drawing/2014/main" id="{2B050AF7-63A8-B74B-9730-BC50275CD992}"/>
              </a:ext>
            </a:extLst>
          </p:cNvPr>
          <p:cNvSpPr/>
          <p:nvPr/>
        </p:nvSpPr>
        <p:spPr>
          <a:xfrm>
            <a:off x="1608673" y="4990028"/>
            <a:ext cx="2741285" cy="711214"/>
          </a:xfrm>
          <a:prstGeom prst="flowChartTerminator">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000" b="1" dirty="0">
                <a:solidFill>
                  <a:schemeClr val="bg1"/>
                </a:solidFill>
                <a:latin typeface="Comic Sans MS"/>
                <a:cs typeface="Comic Sans MS"/>
              </a:rPr>
              <a:t>Folding</a:t>
            </a:r>
            <a:endParaRPr lang="en-GB" sz="3000" b="1" dirty="0">
              <a:solidFill>
                <a:schemeClr val="bg1"/>
              </a:solidFill>
              <a:latin typeface="Comic Sans MS" panose="030F0902030302020204" pitchFamily="66" charset="0"/>
            </a:endParaRPr>
          </a:p>
        </p:txBody>
      </p:sp>
      <p:sp>
        <p:nvSpPr>
          <p:cNvPr id="9" name="Terminator 8">
            <a:extLst>
              <a:ext uri="{FF2B5EF4-FFF2-40B4-BE49-F238E27FC236}">
                <a16:creationId xmlns:a16="http://schemas.microsoft.com/office/drawing/2014/main" id="{8D753559-70C9-6A4F-A91E-EB1E545378A4}"/>
              </a:ext>
            </a:extLst>
          </p:cNvPr>
          <p:cNvSpPr/>
          <p:nvPr/>
        </p:nvSpPr>
        <p:spPr>
          <a:xfrm>
            <a:off x="7797175" y="1892493"/>
            <a:ext cx="2741285" cy="711214"/>
          </a:xfrm>
          <a:prstGeom prst="flowChartTerminator">
            <a:avLst/>
          </a:prstGeom>
          <a:noFill/>
          <a:ln w="38100">
            <a:solidFill>
              <a:srgbClr val="3FAA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000" b="1" dirty="0">
                <a:solidFill>
                  <a:srgbClr val="3FAA4C"/>
                </a:solidFill>
                <a:latin typeface="Comic Sans MS"/>
                <a:cs typeface="Comic Sans MS"/>
              </a:rPr>
              <a:t>Paper</a:t>
            </a:r>
          </a:p>
        </p:txBody>
      </p:sp>
      <p:sp>
        <p:nvSpPr>
          <p:cNvPr id="10" name="Terminator 9">
            <a:extLst>
              <a:ext uri="{FF2B5EF4-FFF2-40B4-BE49-F238E27FC236}">
                <a16:creationId xmlns:a16="http://schemas.microsoft.com/office/drawing/2014/main" id="{970EE4A2-C95C-E547-B525-EA5F1D76D453}"/>
              </a:ext>
            </a:extLst>
          </p:cNvPr>
          <p:cNvSpPr/>
          <p:nvPr/>
        </p:nvSpPr>
        <p:spPr>
          <a:xfrm>
            <a:off x="7797175" y="2925005"/>
            <a:ext cx="2741285" cy="711214"/>
          </a:xfrm>
          <a:prstGeom prst="flowChartTerminator">
            <a:avLst/>
          </a:prstGeom>
          <a:noFill/>
          <a:ln w="38100">
            <a:solidFill>
              <a:srgbClr val="3FAA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000" b="1" dirty="0">
                <a:solidFill>
                  <a:srgbClr val="3FAA4C"/>
                </a:solidFill>
                <a:latin typeface="Comic Sans MS"/>
                <a:cs typeface="Comic Sans MS"/>
              </a:rPr>
              <a:t>Metal</a:t>
            </a:r>
            <a:endParaRPr lang="en-GB" sz="3000" b="1" dirty="0">
              <a:solidFill>
                <a:srgbClr val="3FAA4C"/>
              </a:solidFill>
              <a:latin typeface="Comic Sans MS" panose="030F0902030302020204" pitchFamily="66" charset="0"/>
            </a:endParaRPr>
          </a:p>
        </p:txBody>
      </p:sp>
      <p:sp>
        <p:nvSpPr>
          <p:cNvPr id="11" name="Terminator 10">
            <a:extLst>
              <a:ext uri="{FF2B5EF4-FFF2-40B4-BE49-F238E27FC236}">
                <a16:creationId xmlns:a16="http://schemas.microsoft.com/office/drawing/2014/main" id="{F581EAD5-56E3-B34F-855B-675A1FB68D01}"/>
              </a:ext>
            </a:extLst>
          </p:cNvPr>
          <p:cNvSpPr/>
          <p:nvPr/>
        </p:nvSpPr>
        <p:spPr>
          <a:xfrm>
            <a:off x="7797175" y="3957517"/>
            <a:ext cx="2741285" cy="711214"/>
          </a:xfrm>
          <a:prstGeom prst="flowChartTerminator">
            <a:avLst/>
          </a:prstGeom>
          <a:noFill/>
          <a:ln w="38100">
            <a:solidFill>
              <a:srgbClr val="3FAA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000" b="1" dirty="0">
                <a:solidFill>
                  <a:srgbClr val="3FAA4C"/>
                </a:solidFill>
                <a:latin typeface="Comic Sans MS"/>
                <a:cs typeface="Comic Sans MS"/>
              </a:rPr>
              <a:t>Wood</a:t>
            </a:r>
            <a:endParaRPr lang="en-GB" sz="3000" b="1" dirty="0">
              <a:solidFill>
                <a:srgbClr val="3FAA4C"/>
              </a:solidFill>
              <a:latin typeface="Comic Sans MS" panose="030F0902030302020204" pitchFamily="66" charset="0"/>
            </a:endParaRPr>
          </a:p>
        </p:txBody>
      </p:sp>
      <p:sp>
        <p:nvSpPr>
          <p:cNvPr id="12" name="Terminator 11">
            <a:extLst>
              <a:ext uri="{FF2B5EF4-FFF2-40B4-BE49-F238E27FC236}">
                <a16:creationId xmlns:a16="http://schemas.microsoft.com/office/drawing/2014/main" id="{1E177D49-A5B2-AD4D-AAA2-640966A27A73}"/>
              </a:ext>
            </a:extLst>
          </p:cNvPr>
          <p:cNvSpPr/>
          <p:nvPr/>
        </p:nvSpPr>
        <p:spPr>
          <a:xfrm>
            <a:off x="7797175" y="4990028"/>
            <a:ext cx="2741285" cy="711214"/>
          </a:xfrm>
          <a:prstGeom prst="flowChartTerminator">
            <a:avLst/>
          </a:prstGeom>
          <a:noFill/>
          <a:ln w="38100">
            <a:solidFill>
              <a:srgbClr val="3FAA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000" b="1" dirty="0">
                <a:solidFill>
                  <a:srgbClr val="3FAA4C"/>
                </a:solidFill>
                <a:latin typeface="Comic Sans MS"/>
                <a:cs typeface="Comic Sans MS"/>
              </a:rPr>
              <a:t>Material</a:t>
            </a:r>
            <a:endParaRPr lang="en-GB" sz="3000" b="1" dirty="0">
              <a:solidFill>
                <a:srgbClr val="3FAA4C"/>
              </a:solidFill>
              <a:latin typeface="Comic Sans MS" panose="030F0902030302020204" pitchFamily="66" charset="0"/>
            </a:endParaRPr>
          </a:p>
        </p:txBody>
      </p:sp>
      <p:cxnSp>
        <p:nvCxnSpPr>
          <p:cNvPr id="16" name="Straight Arrow Connector 15">
            <a:extLst>
              <a:ext uri="{FF2B5EF4-FFF2-40B4-BE49-F238E27FC236}">
                <a16:creationId xmlns:a16="http://schemas.microsoft.com/office/drawing/2014/main" id="{AE80370B-7E5B-BA40-B023-213235155913}"/>
              </a:ext>
            </a:extLst>
          </p:cNvPr>
          <p:cNvCxnSpPr>
            <a:cxnSpLocks/>
          </p:cNvCxnSpPr>
          <p:nvPr/>
        </p:nvCxnSpPr>
        <p:spPr>
          <a:xfrm>
            <a:off x="4236720" y="2225040"/>
            <a:ext cx="3505200" cy="1935480"/>
          </a:xfrm>
          <a:prstGeom prst="straightConnector1">
            <a:avLst/>
          </a:prstGeom>
          <a:ln w="38100">
            <a:solidFill>
              <a:srgbClr val="3FAA4C"/>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73778E0D-D1EA-A14E-A675-BBDF8B9DE0C7}"/>
              </a:ext>
            </a:extLst>
          </p:cNvPr>
          <p:cNvCxnSpPr>
            <a:cxnSpLocks/>
          </p:cNvCxnSpPr>
          <p:nvPr/>
        </p:nvCxnSpPr>
        <p:spPr>
          <a:xfrm>
            <a:off x="4290060" y="3291840"/>
            <a:ext cx="3451860" cy="0"/>
          </a:xfrm>
          <a:prstGeom prst="straightConnector1">
            <a:avLst/>
          </a:prstGeom>
          <a:ln w="38100">
            <a:solidFill>
              <a:srgbClr val="3FAA4C"/>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2BAFE30D-A679-B846-B637-3DA6998A5E00}"/>
              </a:ext>
            </a:extLst>
          </p:cNvPr>
          <p:cNvCxnSpPr>
            <a:cxnSpLocks/>
          </p:cNvCxnSpPr>
          <p:nvPr/>
        </p:nvCxnSpPr>
        <p:spPr>
          <a:xfrm>
            <a:off x="4236720" y="4290060"/>
            <a:ext cx="3505200" cy="1066800"/>
          </a:xfrm>
          <a:prstGeom prst="straightConnector1">
            <a:avLst/>
          </a:prstGeom>
          <a:ln w="38100">
            <a:solidFill>
              <a:srgbClr val="3FAA4C"/>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27416EF-BC3C-2347-B4F0-8DBD86FDD82F}"/>
              </a:ext>
            </a:extLst>
          </p:cNvPr>
          <p:cNvCxnSpPr>
            <a:cxnSpLocks/>
          </p:cNvCxnSpPr>
          <p:nvPr/>
        </p:nvCxnSpPr>
        <p:spPr>
          <a:xfrm flipV="1">
            <a:off x="4290060" y="2225040"/>
            <a:ext cx="3451860" cy="3131820"/>
          </a:xfrm>
          <a:prstGeom prst="straightConnector1">
            <a:avLst/>
          </a:prstGeom>
          <a:ln w="38100">
            <a:solidFill>
              <a:srgbClr val="3FAA4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6337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1DF09AE-D348-7442-B7EA-79C284E509BA}"/>
              </a:ext>
            </a:extLst>
          </p:cNvPr>
          <p:cNvSpPr txBox="1"/>
          <p:nvPr/>
        </p:nvSpPr>
        <p:spPr>
          <a:xfrm>
            <a:off x="0" y="855497"/>
            <a:ext cx="12192000" cy="415498"/>
          </a:xfrm>
          <a:prstGeom prst="rect">
            <a:avLst/>
          </a:prstGeom>
          <a:noFill/>
        </p:spPr>
        <p:txBody>
          <a:bodyPr wrap="square" rtlCol="0">
            <a:spAutoFit/>
          </a:bodyPr>
          <a:lstStyle/>
          <a:p>
            <a:pPr algn="ctr">
              <a:spcBef>
                <a:spcPts val="1500"/>
              </a:spcBef>
              <a:buClr>
                <a:srgbClr val="3FAA4C"/>
              </a:buClr>
            </a:pPr>
            <a:r>
              <a:rPr lang="en-GB" sz="2100" dirty="0">
                <a:solidFill>
                  <a:srgbClr val="272626"/>
                </a:solidFill>
                <a:latin typeface="Comic Sans MS" panose="030F0902030302020204" pitchFamily="66" charset="0"/>
              </a:rPr>
              <a:t>Now let’s look at two famous sculptors and compare their work.</a:t>
            </a:r>
          </a:p>
        </p:txBody>
      </p:sp>
      <p:pic>
        <p:nvPicPr>
          <p:cNvPr id="3" name="Picture 2" descr="A person with his hand on his face&#10;&#10;Description automatically generated with low confidence">
            <a:extLst>
              <a:ext uri="{FF2B5EF4-FFF2-40B4-BE49-F238E27FC236}">
                <a16:creationId xmlns:a16="http://schemas.microsoft.com/office/drawing/2014/main" id="{63973148-1069-D548-9CE6-887A035C52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57669" y="1728215"/>
            <a:ext cx="2864872" cy="4066539"/>
          </a:xfrm>
          <a:prstGeom prst="rect">
            <a:avLst/>
          </a:prstGeom>
        </p:spPr>
      </p:pic>
      <p:pic>
        <p:nvPicPr>
          <p:cNvPr id="10" name="Picture 9" descr="A person smiling in front of a christmas tree&#10;&#10;Description automatically generated with low confidence">
            <a:extLst>
              <a:ext uri="{FF2B5EF4-FFF2-40B4-BE49-F238E27FC236}">
                <a16:creationId xmlns:a16="http://schemas.microsoft.com/office/drawing/2014/main" id="{8A203CB6-3A47-AD4E-99AC-6C875C5DF5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69459" y="1728215"/>
            <a:ext cx="2864872" cy="4066539"/>
          </a:xfrm>
          <a:prstGeom prst="rect">
            <a:avLst/>
          </a:prstGeom>
        </p:spPr>
      </p:pic>
    </p:spTree>
    <p:extLst>
      <p:ext uri="{BB962C8B-B14F-4D97-AF65-F5344CB8AC3E}">
        <p14:creationId xmlns:p14="http://schemas.microsoft.com/office/powerpoint/2010/main" val="363774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8D82DA5-DF49-374D-876E-8F37253E91A8}"/>
              </a:ext>
            </a:extLst>
          </p:cNvPr>
          <p:cNvSpPr txBox="1"/>
          <p:nvPr/>
        </p:nvSpPr>
        <p:spPr>
          <a:xfrm>
            <a:off x="5576892" y="2092370"/>
            <a:ext cx="5601181" cy="3860561"/>
          </a:xfrm>
          <a:prstGeom prst="rect">
            <a:avLst/>
          </a:prstGeom>
          <a:noFill/>
        </p:spPr>
        <p:txBody>
          <a:bodyPr wrap="square" rtlCol="0">
            <a:noAutofit/>
          </a:bodyPr>
          <a:lstStyle/>
          <a:p>
            <a:pPr>
              <a:spcBef>
                <a:spcPts val="1500"/>
              </a:spcBef>
            </a:pPr>
            <a:r>
              <a:rPr lang="en-GB" sz="2100" dirty="0">
                <a:solidFill>
                  <a:srgbClr val="272626"/>
                </a:solidFill>
                <a:latin typeface="Comic Sans MS" panose="030F0902030302020204" pitchFamily="66" charset="0"/>
              </a:rPr>
              <a:t>Born 25 December 1911.</a:t>
            </a:r>
          </a:p>
          <a:p>
            <a:pPr>
              <a:spcBef>
                <a:spcPts val="1500"/>
              </a:spcBef>
            </a:pPr>
            <a:r>
              <a:rPr lang="en-GB" sz="2100" dirty="0">
                <a:solidFill>
                  <a:srgbClr val="272626"/>
                </a:solidFill>
                <a:latin typeface="Comic Sans MS" panose="030F0902030302020204" pitchFamily="66" charset="0"/>
              </a:rPr>
              <a:t>Louise Bourgeois was born in France.</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She was best known for her large-scale sculpture and installation art. Installation art is usually really big, made of different materials and is 3D, so people can walk through it!</a:t>
            </a:r>
          </a:p>
          <a:p>
            <a:pPr>
              <a:spcBef>
                <a:spcPts val="1500"/>
              </a:spcBef>
            </a:pPr>
            <a:r>
              <a:rPr lang="en-GB" sz="2100" dirty="0">
                <a:solidFill>
                  <a:srgbClr val="272626"/>
                </a:solidFill>
                <a:latin typeface="Comic Sans MS" panose="030F0902030302020204" pitchFamily="66" charset="0"/>
              </a:rPr>
              <a:t>Bourgeois studied at the Sorbonne in Paris, France. She studied maths first, before changing to art.</a:t>
            </a:r>
          </a:p>
          <a:p>
            <a:pPr>
              <a:spcBef>
                <a:spcPts val="1000"/>
              </a:spcBef>
            </a:pPr>
            <a:endParaRPr lang="en-GB" sz="1900" dirty="0">
              <a:solidFill>
                <a:srgbClr val="272626"/>
              </a:solidFill>
              <a:latin typeface="Comic Sans MS" panose="030F0702030302020204" pitchFamily="66" charset="0"/>
            </a:endParaRPr>
          </a:p>
        </p:txBody>
      </p:sp>
      <p:sp>
        <p:nvSpPr>
          <p:cNvPr id="7" name="Subtitle 2">
            <a:extLst>
              <a:ext uri="{FF2B5EF4-FFF2-40B4-BE49-F238E27FC236}">
                <a16:creationId xmlns:a16="http://schemas.microsoft.com/office/drawing/2014/main" id="{A427B3AC-A249-4BA7-84CC-32ED44E54B36}"/>
              </a:ext>
            </a:extLst>
          </p:cNvPr>
          <p:cNvSpPr txBox="1">
            <a:spLocks/>
          </p:cNvSpPr>
          <p:nvPr/>
        </p:nvSpPr>
        <p:spPr>
          <a:xfrm>
            <a:off x="4691190" y="1083874"/>
            <a:ext cx="7431571" cy="5728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FAA4C"/>
                </a:solidFill>
                <a:latin typeface="Comic Sans MS" panose="030F0902030302020204" pitchFamily="66" charset="0"/>
                <a:cs typeface="Arial" panose="020B0604020202020204" pitchFamily="34" charset="0"/>
              </a:rPr>
              <a:t>Louise Bourgeois</a:t>
            </a:r>
          </a:p>
        </p:txBody>
      </p:sp>
      <p:pic>
        <p:nvPicPr>
          <p:cNvPr id="9" name="Picture 8" descr="A person with his hand on his face&#10;&#10;Description automatically generated with low confidence">
            <a:extLst>
              <a:ext uri="{FF2B5EF4-FFF2-40B4-BE49-F238E27FC236}">
                <a16:creationId xmlns:a16="http://schemas.microsoft.com/office/drawing/2014/main" id="{CD6F73DF-A672-DD4C-ADCA-801FA318079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6635" y="368298"/>
            <a:ext cx="4285678" cy="6083301"/>
          </a:xfrm>
          <a:prstGeom prst="rect">
            <a:avLst/>
          </a:prstGeom>
        </p:spPr>
      </p:pic>
    </p:spTree>
    <p:extLst>
      <p:ext uri="{BB962C8B-B14F-4D97-AF65-F5344CB8AC3E}">
        <p14:creationId xmlns:p14="http://schemas.microsoft.com/office/powerpoint/2010/main" val="74139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217E4E3-DCAC-7F4F-8B6E-871D916F5AE1}"/>
              </a:ext>
            </a:extLst>
          </p:cNvPr>
          <p:cNvSpPr txBox="1"/>
          <p:nvPr/>
        </p:nvSpPr>
        <p:spPr>
          <a:xfrm>
            <a:off x="7356756" y="2364148"/>
            <a:ext cx="3734471" cy="3447098"/>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What do you notice about this sculpture by Louise Bourgeois?</a:t>
            </a:r>
          </a:p>
          <a:p>
            <a:pPr>
              <a:spcBef>
                <a:spcPts val="1500"/>
              </a:spcBef>
              <a:buClr>
                <a:srgbClr val="3FAA4C"/>
              </a:buClr>
            </a:pPr>
            <a:r>
              <a:rPr lang="en-GB" sz="2100" dirty="0">
                <a:solidFill>
                  <a:srgbClr val="272626"/>
                </a:solidFill>
                <a:latin typeface="Comic Sans MS" panose="030F0902030302020204" pitchFamily="66" charset="0"/>
              </a:rPr>
              <a:t>What materials and tools do you think have been used?</a:t>
            </a:r>
          </a:p>
          <a:p>
            <a:pPr>
              <a:spcBef>
                <a:spcPts val="1500"/>
              </a:spcBef>
              <a:buClr>
                <a:srgbClr val="3FAA4C"/>
              </a:buClr>
            </a:pPr>
            <a:r>
              <a:rPr lang="en-GB" sz="2100" dirty="0">
                <a:solidFill>
                  <a:srgbClr val="272626"/>
                </a:solidFill>
                <a:latin typeface="Comic Sans MS" panose="030F0902030302020204" pitchFamily="66" charset="0"/>
              </a:rPr>
              <a:t>What do you think might have inspired the artist?</a:t>
            </a:r>
          </a:p>
        </p:txBody>
      </p:sp>
      <p:sp>
        <p:nvSpPr>
          <p:cNvPr id="6" name="TextBox 5">
            <a:extLst>
              <a:ext uri="{FF2B5EF4-FFF2-40B4-BE49-F238E27FC236}">
                <a16:creationId xmlns:a16="http://schemas.microsoft.com/office/drawing/2014/main" id="{5766F851-052E-4A92-9E40-0FBE8CC324ED}"/>
              </a:ext>
            </a:extLst>
          </p:cNvPr>
          <p:cNvSpPr txBox="1"/>
          <p:nvPr/>
        </p:nvSpPr>
        <p:spPr>
          <a:xfrm>
            <a:off x="0" y="786917"/>
            <a:ext cx="12192000" cy="553998"/>
          </a:xfrm>
          <a:prstGeom prst="rect">
            <a:avLst/>
          </a:prstGeom>
          <a:noFill/>
        </p:spPr>
        <p:txBody>
          <a:bodyPr wrap="square" rtlCol="0">
            <a:spAutoFit/>
          </a:bodyPr>
          <a:lstStyle/>
          <a:p>
            <a:pPr algn="ctr">
              <a:spcBef>
                <a:spcPts val="1500"/>
              </a:spcBef>
            </a:pPr>
            <a:r>
              <a:rPr lang="en-GB" sz="3000" b="1" dirty="0">
                <a:solidFill>
                  <a:srgbClr val="41AE62"/>
                </a:solidFill>
                <a:latin typeface="Comic Sans MS" panose="030F0902030302020204" pitchFamily="66" charset="0"/>
              </a:rPr>
              <a:t>Artwork by Louise Bourgeois</a:t>
            </a:r>
            <a:endParaRPr lang="en-GB" sz="3000" dirty="0">
              <a:solidFill>
                <a:srgbClr val="272626"/>
              </a:solidFill>
              <a:latin typeface="Comic Sans MS" panose="030F0902030302020204" pitchFamily="66" charset="0"/>
            </a:endParaRPr>
          </a:p>
        </p:txBody>
      </p:sp>
      <p:pic>
        <p:nvPicPr>
          <p:cNvPr id="4" name="Picture 3" descr="A picture containing sky, outdoor, tree&#10;&#10;Description automatically generated">
            <a:extLst>
              <a:ext uri="{FF2B5EF4-FFF2-40B4-BE49-F238E27FC236}">
                <a16:creationId xmlns:a16="http://schemas.microsoft.com/office/drawing/2014/main" id="{CFC4C7A4-0C6D-9440-B0E8-BECC5A29C93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47739" y="1773238"/>
            <a:ext cx="5868986" cy="3887787"/>
          </a:xfrm>
          <a:prstGeom prst="rect">
            <a:avLst/>
          </a:prstGeom>
        </p:spPr>
      </p:pic>
    </p:spTree>
    <p:extLst>
      <p:ext uri="{BB962C8B-B14F-4D97-AF65-F5344CB8AC3E}">
        <p14:creationId xmlns:p14="http://schemas.microsoft.com/office/powerpoint/2010/main" val="398741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99A258D-8E58-4BC4-8B81-EB7B1D747660}"/>
              </a:ext>
            </a:extLst>
          </p:cNvPr>
          <p:cNvSpPr txBox="1"/>
          <p:nvPr/>
        </p:nvSpPr>
        <p:spPr>
          <a:xfrm>
            <a:off x="6951677" y="1407009"/>
            <a:ext cx="4394347" cy="4216551"/>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This sculpture was built in 1999 and is made of bronze, steel</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and marble. </a:t>
            </a:r>
          </a:p>
          <a:p>
            <a:pPr>
              <a:spcBef>
                <a:spcPts val="1500"/>
              </a:spcBef>
              <a:buClr>
                <a:srgbClr val="3FAA4C"/>
              </a:buClr>
            </a:pPr>
            <a:r>
              <a:rPr lang="en-GB" sz="2100" dirty="0">
                <a:solidFill>
                  <a:srgbClr val="272626"/>
                </a:solidFill>
                <a:latin typeface="Comic Sans MS" panose="030F0902030302020204" pitchFamily="66" charset="0"/>
              </a:rPr>
              <a:t>Measuring over 30ft high, it’s one of the largest representation</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of a spider in the world!</a:t>
            </a:r>
          </a:p>
          <a:p>
            <a:pPr>
              <a:spcBef>
                <a:spcPts val="1500"/>
              </a:spcBef>
              <a:buClr>
                <a:srgbClr val="3FAA4C"/>
              </a:buClr>
            </a:pPr>
            <a:r>
              <a:rPr lang="en-GB" sz="2100" dirty="0">
                <a:solidFill>
                  <a:srgbClr val="272626"/>
                </a:solidFill>
                <a:latin typeface="Comic Sans MS" panose="030F0902030302020204" pitchFamily="66" charset="0"/>
              </a:rPr>
              <a:t>It is called ‘</a:t>
            </a:r>
            <a:r>
              <a:rPr lang="en-GB" sz="2100" dirty="0" err="1">
                <a:solidFill>
                  <a:srgbClr val="272626"/>
                </a:solidFill>
                <a:latin typeface="Comic Sans MS" panose="030F0902030302020204" pitchFamily="66" charset="0"/>
              </a:rPr>
              <a:t>Maman</a:t>
            </a:r>
            <a:r>
              <a:rPr lang="en-GB" sz="2100" dirty="0">
                <a:solidFill>
                  <a:srgbClr val="272626"/>
                </a:solidFill>
                <a:latin typeface="Comic Sans MS" panose="030F0902030302020204" pitchFamily="66" charset="0"/>
              </a:rPr>
              <a:t>’ (which is the French for ‘Mother’) and refers to the strength of mothers, nurturing and protecting</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their young.</a:t>
            </a:r>
          </a:p>
        </p:txBody>
      </p:sp>
      <p:pic>
        <p:nvPicPr>
          <p:cNvPr id="8" name="Picture 7" descr="A picture containing sky, outdoor, tree&#10;&#10;Description automatically generated">
            <a:extLst>
              <a:ext uri="{FF2B5EF4-FFF2-40B4-BE49-F238E27FC236}">
                <a16:creationId xmlns:a16="http://schemas.microsoft.com/office/drawing/2014/main" id="{D40C420A-BE97-8347-9CB5-109E048C58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44946" y="1165860"/>
            <a:ext cx="5067364" cy="4526280"/>
          </a:xfrm>
          <a:prstGeom prst="rect">
            <a:avLst/>
          </a:prstGeom>
        </p:spPr>
      </p:pic>
    </p:spTree>
    <p:extLst>
      <p:ext uri="{BB962C8B-B14F-4D97-AF65-F5344CB8AC3E}">
        <p14:creationId xmlns:p14="http://schemas.microsoft.com/office/powerpoint/2010/main" val="2515909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99A258D-8E58-4BC4-8B81-EB7B1D747660}"/>
              </a:ext>
            </a:extLst>
          </p:cNvPr>
          <p:cNvSpPr txBox="1"/>
          <p:nvPr/>
        </p:nvSpPr>
        <p:spPr>
          <a:xfrm>
            <a:off x="6947756" y="2466432"/>
            <a:ext cx="4207736" cy="2437203"/>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Can you see how the man in this picture is underneath it, looking up at the spider? </a:t>
            </a:r>
          </a:p>
          <a:p>
            <a:pPr>
              <a:spcBef>
                <a:spcPts val="1500"/>
              </a:spcBef>
              <a:buClr>
                <a:srgbClr val="3FAA4C"/>
              </a:buClr>
            </a:pPr>
            <a:r>
              <a:rPr lang="en-GB" sz="2100" dirty="0">
                <a:solidFill>
                  <a:srgbClr val="272626"/>
                </a:solidFill>
                <a:latin typeface="Comic Sans MS" panose="030F0902030302020204" pitchFamily="66" charset="0"/>
              </a:rPr>
              <a:t>What might you feel if you were stood there, looking up?</a:t>
            </a:r>
          </a:p>
        </p:txBody>
      </p:sp>
      <p:pic>
        <p:nvPicPr>
          <p:cNvPr id="4" name="Picture 3" descr="A picture containing sky, outdoor, tree&#10;&#10;Description automatically generated">
            <a:extLst>
              <a:ext uri="{FF2B5EF4-FFF2-40B4-BE49-F238E27FC236}">
                <a16:creationId xmlns:a16="http://schemas.microsoft.com/office/drawing/2014/main" id="{1E1E92DF-83C0-3444-BFEA-56840DE9D7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44946" y="1165860"/>
            <a:ext cx="5067364" cy="4526280"/>
          </a:xfrm>
          <a:prstGeom prst="rect">
            <a:avLst/>
          </a:prstGeom>
        </p:spPr>
      </p:pic>
    </p:spTree>
    <p:extLst>
      <p:ext uri="{BB962C8B-B14F-4D97-AF65-F5344CB8AC3E}">
        <p14:creationId xmlns:p14="http://schemas.microsoft.com/office/powerpoint/2010/main" val="3511445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8D82DA5-DF49-374D-876E-8F37253E91A8}"/>
              </a:ext>
            </a:extLst>
          </p:cNvPr>
          <p:cNvSpPr txBox="1"/>
          <p:nvPr/>
        </p:nvSpPr>
        <p:spPr>
          <a:xfrm>
            <a:off x="5589652" y="2402346"/>
            <a:ext cx="4897956" cy="2739211"/>
          </a:xfrm>
          <a:prstGeom prst="rect">
            <a:avLst/>
          </a:prstGeom>
          <a:noFill/>
        </p:spPr>
        <p:txBody>
          <a:bodyPr wrap="square" rtlCol="0">
            <a:noAutofit/>
          </a:bodyPr>
          <a:lstStyle/>
          <a:p>
            <a:pPr>
              <a:spcBef>
                <a:spcPts val="1500"/>
              </a:spcBef>
            </a:pPr>
            <a:r>
              <a:rPr lang="en-GB" sz="2100" dirty="0">
                <a:solidFill>
                  <a:srgbClr val="272626"/>
                </a:solidFill>
                <a:latin typeface="Comic Sans MS" panose="030F0902030302020204" pitchFamily="66" charset="0"/>
              </a:rPr>
              <a:t>Born 12 March 1964.</a:t>
            </a:r>
          </a:p>
          <a:p>
            <a:pPr>
              <a:spcBef>
                <a:spcPts val="1500"/>
              </a:spcBef>
            </a:pPr>
            <a:r>
              <a:rPr lang="en-GB" sz="2100" dirty="0" err="1">
                <a:solidFill>
                  <a:srgbClr val="272626"/>
                </a:solidFill>
                <a:latin typeface="Comic Sans MS" panose="030F0902030302020204" pitchFamily="66" charset="0"/>
              </a:rPr>
              <a:t>Anish</a:t>
            </a:r>
            <a:r>
              <a:rPr lang="en-GB" sz="2100" dirty="0">
                <a:solidFill>
                  <a:srgbClr val="272626"/>
                </a:solidFill>
                <a:latin typeface="Comic Sans MS" panose="030F0902030302020204" pitchFamily="66" charset="0"/>
              </a:rPr>
              <a:t> </a:t>
            </a:r>
            <a:r>
              <a:rPr lang="en-GB" sz="2100" dirty="0" err="1">
                <a:solidFill>
                  <a:srgbClr val="272626"/>
                </a:solidFill>
                <a:latin typeface="Comic Sans MS" panose="030F0902030302020204" pitchFamily="66" charset="0"/>
              </a:rPr>
              <a:t>Kapoor</a:t>
            </a:r>
            <a:r>
              <a:rPr lang="en-GB" sz="2100" dirty="0">
                <a:solidFill>
                  <a:srgbClr val="272626"/>
                </a:solidFill>
                <a:latin typeface="Comic Sans MS" panose="030F0902030302020204" pitchFamily="66" charset="0"/>
              </a:rPr>
              <a:t> was born in Mumbai, India. He also specialises in installation art, including sculptures.</a:t>
            </a:r>
          </a:p>
          <a:p>
            <a:pPr>
              <a:spcBef>
                <a:spcPts val="1500"/>
              </a:spcBef>
            </a:pPr>
            <a:r>
              <a:rPr lang="en-GB" sz="2100" dirty="0">
                <a:solidFill>
                  <a:srgbClr val="272626"/>
                </a:solidFill>
                <a:latin typeface="Comic Sans MS" panose="030F0902030302020204" pitchFamily="66" charset="0"/>
              </a:rPr>
              <a:t>Kapoor studied at the Hornsey School of Art in London and the Chelsea School of Art and Design. </a:t>
            </a:r>
          </a:p>
        </p:txBody>
      </p:sp>
      <p:sp>
        <p:nvSpPr>
          <p:cNvPr id="9" name="Subtitle 2">
            <a:extLst>
              <a:ext uri="{FF2B5EF4-FFF2-40B4-BE49-F238E27FC236}">
                <a16:creationId xmlns:a16="http://schemas.microsoft.com/office/drawing/2014/main" id="{9B1C88E6-7415-4041-876B-6E30DAA774D1}"/>
              </a:ext>
            </a:extLst>
          </p:cNvPr>
          <p:cNvSpPr txBox="1">
            <a:spLocks/>
          </p:cNvSpPr>
          <p:nvPr/>
        </p:nvSpPr>
        <p:spPr>
          <a:xfrm>
            <a:off x="4656138" y="1118761"/>
            <a:ext cx="7124530" cy="5728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FAA4C"/>
                </a:solidFill>
                <a:latin typeface="Comic Sans MS" panose="030F0902030302020204" pitchFamily="66" charset="0"/>
                <a:cs typeface="Arial" panose="020B0604020202020204" pitchFamily="34" charset="0"/>
              </a:rPr>
              <a:t>Anish Kapoor</a:t>
            </a:r>
          </a:p>
        </p:txBody>
      </p:sp>
      <p:pic>
        <p:nvPicPr>
          <p:cNvPr id="7" name="Picture 6" descr="A person smiling in front of a christmas tree&#10;&#10;Description automatically generated with low confidence">
            <a:extLst>
              <a:ext uri="{FF2B5EF4-FFF2-40B4-BE49-F238E27FC236}">
                <a16:creationId xmlns:a16="http://schemas.microsoft.com/office/drawing/2014/main" id="{74068F90-BAA8-8444-A089-E9C9B028C0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2785" y="361886"/>
            <a:ext cx="4253353" cy="6081747"/>
          </a:xfrm>
          <a:prstGeom prst="rect">
            <a:avLst/>
          </a:prstGeom>
        </p:spPr>
      </p:pic>
    </p:spTree>
    <p:extLst>
      <p:ext uri="{BB962C8B-B14F-4D97-AF65-F5344CB8AC3E}">
        <p14:creationId xmlns:p14="http://schemas.microsoft.com/office/powerpoint/2010/main" val="4237194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8D82DA5-DF49-374D-876E-8F37253E91A8}"/>
              </a:ext>
            </a:extLst>
          </p:cNvPr>
          <p:cNvSpPr txBox="1"/>
          <p:nvPr/>
        </p:nvSpPr>
        <p:spPr>
          <a:xfrm>
            <a:off x="1" y="784029"/>
            <a:ext cx="12192000" cy="553998"/>
          </a:xfrm>
          <a:prstGeom prst="rect">
            <a:avLst/>
          </a:prstGeom>
          <a:noFill/>
        </p:spPr>
        <p:txBody>
          <a:bodyPr wrap="square" rtlCol="0">
            <a:spAutoFit/>
          </a:bodyPr>
          <a:lstStyle/>
          <a:p>
            <a:pPr algn="ctr">
              <a:spcBef>
                <a:spcPts val="1500"/>
              </a:spcBef>
            </a:pPr>
            <a:r>
              <a:rPr lang="en-GB" sz="3000" b="1" dirty="0">
                <a:solidFill>
                  <a:srgbClr val="41AE62"/>
                </a:solidFill>
                <a:latin typeface="Comic Sans MS" panose="030F0902030302020204" pitchFamily="66" charset="0"/>
              </a:rPr>
              <a:t>Artwork by Anish Kapoor</a:t>
            </a:r>
            <a:endParaRPr lang="en-GB" sz="3000" dirty="0">
              <a:solidFill>
                <a:srgbClr val="272626"/>
              </a:solidFill>
              <a:latin typeface="Comic Sans MS" panose="030F0902030302020204" pitchFamily="66" charset="0"/>
            </a:endParaRPr>
          </a:p>
        </p:txBody>
      </p:sp>
      <p:sp>
        <p:nvSpPr>
          <p:cNvPr id="6" name="TextBox 5">
            <a:extLst>
              <a:ext uri="{FF2B5EF4-FFF2-40B4-BE49-F238E27FC236}">
                <a16:creationId xmlns:a16="http://schemas.microsoft.com/office/drawing/2014/main" id="{462449CA-C22F-447D-B87B-3F454E2ABF13}"/>
              </a:ext>
            </a:extLst>
          </p:cNvPr>
          <p:cNvSpPr txBox="1"/>
          <p:nvPr/>
        </p:nvSpPr>
        <p:spPr>
          <a:xfrm>
            <a:off x="7281850" y="2505133"/>
            <a:ext cx="3945550" cy="3062377"/>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What do you notice about this sculpture by Anish Kapoor?</a:t>
            </a:r>
          </a:p>
          <a:p>
            <a:pPr>
              <a:spcBef>
                <a:spcPts val="1500"/>
              </a:spcBef>
              <a:buClr>
                <a:srgbClr val="3FAA4C"/>
              </a:buClr>
            </a:pPr>
            <a:r>
              <a:rPr lang="en-GB" sz="2100" dirty="0">
                <a:solidFill>
                  <a:srgbClr val="272626"/>
                </a:solidFill>
                <a:latin typeface="Comic Sans MS" panose="030F0902030302020204" pitchFamily="66" charset="0"/>
              </a:rPr>
              <a:t>What materials and tools do you think have been used?</a:t>
            </a:r>
          </a:p>
          <a:p>
            <a:pPr>
              <a:spcBef>
                <a:spcPts val="1500"/>
              </a:spcBef>
              <a:buClr>
                <a:srgbClr val="3FAA4C"/>
              </a:buClr>
            </a:pPr>
            <a:r>
              <a:rPr lang="en-GB" sz="2100" dirty="0">
                <a:solidFill>
                  <a:srgbClr val="272626"/>
                </a:solidFill>
                <a:latin typeface="Comic Sans MS" panose="030F0902030302020204" pitchFamily="66" charset="0"/>
              </a:rPr>
              <a:t>What do you think might have inspired the artist?</a:t>
            </a:r>
          </a:p>
        </p:txBody>
      </p:sp>
      <p:pic>
        <p:nvPicPr>
          <p:cNvPr id="4" name="Picture 3" descr="A picture containing building, outdoor, dome&#10;&#10;Description automatically generated">
            <a:extLst>
              <a:ext uri="{FF2B5EF4-FFF2-40B4-BE49-F238E27FC236}">
                <a16:creationId xmlns:a16="http://schemas.microsoft.com/office/drawing/2014/main" id="{76850FFA-1C9E-964B-A87C-276249B614A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64600" y="1752511"/>
            <a:ext cx="5844309" cy="3938283"/>
          </a:xfrm>
          <a:prstGeom prst="rect">
            <a:avLst/>
          </a:prstGeom>
        </p:spPr>
      </p:pic>
    </p:spTree>
    <p:extLst>
      <p:ext uri="{BB962C8B-B14F-4D97-AF65-F5344CB8AC3E}">
        <p14:creationId xmlns:p14="http://schemas.microsoft.com/office/powerpoint/2010/main" val="2808412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A6FB1E5-97CF-FA4E-9113-340213599302}"/>
              </a:ext>
            </a:extLst>
          </p:cNvPr>
          <p:cNvSpPr txBox="1"/>
          <p:nvPr/>
        </p:nvSpPr>
        <p:spPr>
          <a:xfrm>
            <a:off x="531088" y="5916886"/>
            <a:ext cx="9953324" cy="461665"/>
          </a:xfrm>
          <a:prstGeom prst="rect">
            <a:avLst/>
          </a:prstGeom>
          <a:noFill/>
        </p:spPr>
        <p:txBody>
          <a:bodyPr wrap="square" rtlCol="0">
            <a:spAutoFit/>
          </a:bodyPr>
          <a:lstStyle/>
          <a:p>
            <a:r>
              <a:rPr lang="en-GB" sz="1200" b="1" dirty="0">
                <a:solidFill>
                  <a:srgbClr val="3FAA4C"/>
                </a:solidFill>
                <a:latin typeface="Arial" panose="020B0604020202020204" pitchFamily="34" charset="0"/>
                <a:cs typeface="Arial" panose="020B0604020202020204" pitchFamily="34" charset="0"/>
              </a:rPr>
              <a:t>Curriculum link: </a:t>
            </a:r>
            <a:r>
              <a:rPr lang="en-GB" sz="1200" dirty="0">
                <a:solidFill>
                  <a:srgbClr val="3FAA4C"/>
                </a:solidFill>
                <a:latin typeface="Arial" panose="020B0604020202020204" pitchFamily="34" charset="0"/>
                <a:cs typeface="Arial" panose="020B0604020202020204" pitchFamily="34" charset="0"/>
              </a:rPr>
              <a:t>Pupils should be taught about great artists, architects and designers in history.</a:t>
            </a:r>
          </a:p>
          <a:p>
            <a:r>
              <a:rPr lang="en-GB" sz="1200" dirty="0">
                <a:solidFill>
                  <a:srgbClr val="3FAA4C"/>
                </a:solidFill>
                <a:latin typeface="Arial" panose="020B0604020202020204" pitchFamily="34" charset="0"/>
                <a:cs typeface="Arial" panose="020B0604020202020204" pitchFamily="34" charset="0"/>
              </a:rPr>
              <a:t>Know about great artists, craft makers and designers, and understand the historical and cultural development of their art forms</a:t>
            </a:r>
            <a:r>
              <a:rPr lang="en-GB" sz="1200" b="1" dirty="0">
                <a:solidFill>
                  <a:srgbClr val="3FAA4C"/>
                </a:solidFill>
                <a:latin typeface="Arial" panose="020B0604020202020204" pitchFamily="34" charset="0"/>
                <a:cs typeface="Arial" panose="020B0604020202020204" pitchFamily="34" charset="0"/>
              </a:rPr>
              <a:t>.</a:t>
            </a:r>
          </a:p>
        </p:txBody>
      </p:sp>
      <p:sp>
        <p:nvSpPr>
          <p:cNvPr id="8" name="TextBox 7">
            <a:extLst>
              <a:ext uri="{FF2B5EF4-FFF2-40B4-BE49-F238E27FC236}">
                <a16:creationId xmlns:a16="http://schemas.microsoft.com/office/drawing/2014/main" id="{F59D0314-750C-2648-9490-6D8C412F8880}"/>
              </a:ext>
            </a:extLst>
          </p:cNvPr>
          <p:cNvSpPr txBox="1"/>
          <p:nvPr/>
        </p:nvSpPr>
        <p:spPr>
          <a:xfrm>
            <a:off x="6532365" y="2948259"/>
            <a:ext cx="4272270" cy="1577355"/>
          </a:xfrm>
          <a:prstGeom prst="rect">
            <a:avLst/>
          </a:prstGeom>
          <a:noFill/>
        </p:spPr>
        <p:txBody>
          <a:bodyPr wrap="square" rtlCol="0">
            <a:spAutoFit/>
          </a:bodyPr>
          <a:lstStyle/>
          <a:p>
            <a:pPr>
              <a:spcBef>
                <a:spcPts val="1500"/>
              </a:spcBef>
            </a:pPr>
            <a:r>
              <a:rPr lang="en-GB" sz="2100" dirty="0">
                <a:solidFill>
                  <a:srgbClr val="272626"/>
                </a:solidFill>
                <a:latin typeface="Comic Sans MS" panose="030F0902030302020204" pitchFamily="66" charset="0"/>
              </a:rPr>
              <a:t>Learn about a range of artists who create sculptures.</a:t>
            </a:r>
          </a:p>
          <a:p>
            <a:pPr>
              <a:spcBef>
                <a:spcPts val="1500"/>
              </a:spcBef>
            </a:pPr>
            <a:r>
              <a:rPr lang="en-GB" sz="2100" dirty="0">
                <a:solidFill>
                  <a:srgbClr val="272626"/>
                </a:solidFill>
                <a:latin typeface="Comic Sans MS" panose="030F0902030302020204" pitchFamily="66" charset="0"/>
              </a:rPr>
              <a:t>Talk about and record our own responses to works of art. </a:t>
            </a:r>
          </a:p>
        </p:txBody>
      </p:sp>
      <p:pic>
        <p:nvPicPr>
          <p:cNvPr id="6" name="Picture 5" descr="A picture containing sky, outdoor, water, statue&#10;&#10;Description automatically generated">
            <a:extLst>
              <a:ext uri="{FF2B5EF4-FFF2-40B4-BE49-F238E27FC236}">
                <a16:creationId xmlns:a16="http://schemas.microsoft.com/office/drawing/2014/main" id="{07FD2D2C-D064-BF48-B9C9-ED52EFF392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47153" y="1888033"/>
            <a:ext cx="4196570" cy="3702033"/>
          </a:xfrm>
          <a:prstGeom prst="rect">
            <a:avLst/>
          </a:prstGeom>
        </p:spPr>
      </p:pic>
      <p:sp>
        <p:nvSpPr>
          <p:cNvPr id="7" name="Subtitle 2">
            <a:extLst>
              <a:ext uri="{FF2B5EF4-FFF2-40B4-BE49-F238E27FC236}">
                <a16:creationId xmlns:a16="http://schemas.microsoft.com/office/drawing/2014/main" id="{94F1EBB5-B087-8C49-B5A1-60BAB3AA328E}"/>
              </a:ext>
            </a:extLst>
          </p:cNvPr>
          <p:cNvSpPr txBox="1">
            <a:spLocks/>
          </p:cNvSpPr>
          <p:nvPr/>
        </p:nvSpPr>
        <p:spPr>
          <a:xfrm>
            <a:off x="0" y="572326"/>
            <a:ext cx="12192000" cy="9888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300"/>
              </a:spcBef>
              <a:buNone/>
            </a:pPr>
            <a:r>
              <a:rPr lang="en-US" sz="3000" b="1" dirty="0">
                <a:solidFill>
                  <a:srgbClr val="3FAA4C"/>
                </a:solidFill>
                <a:latin typeface="Comic Sans MS" panose="030F0702030302020204" pitchFamily="66" charset="0"/>
                <a:cs typeface="Arial" panose="020B0604020202020204" pitchFamily="34" charset="0"/>
              </a:rPr>
              <a:t>Sculpture</a:t>
            </a:r>
          </a:p>
          <a:p>
            <a:pPr marL="0" indent="0" algn="ctr">
              <a:lnSpc>
                <a:spcPct val="100000"/>
              </a:lnSpc>
              <a:spcBef>
                <a:spcPts val="300"/>
              </a:spcBef>
              <a:buNone/>
            </a:pPr>
            <a:r>
              <a:rPr lang="en-US" sz="3000" b="1" dirty="0">
                <a:solidFill>
                  <a:srgbClr val="3FAA4C"/>
                </a:solidFill>
                <a:latin typeface="Comic Sans MS" panose="030F0702030302020204" pitchFamily="66" charset="0"/>
                <a:cs typeface="Arial" panose="020B0604020202020204" pitchFamily="34" charset="0"/>
              </a:rPr>
              <a:t>Lesson aims</a:t>
            </a:r>
          </a:p>
        </p:txBody>
      </p:sp>
    </p:spTree>
    <p:extLst>
      <p:ext uri="{BB962C8B-B14F-4D97-AF65-F5344CB8AC3E}">
        <p14:creationId xmlns:p14="http://schemas.microsoft.com/office/powerpoint/2010/main" val="757528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62449CA-C22F-447D-B87B-3F454E2ABF13}"/>
              </a:ext>
            </a:extLst>
          </p:cNvPr>
          <p:cNvSpPr txBox="1"/>
          <p:nvPr/>
        </p:nvSpPr>
        <p:spPr>
          <a:xfrm>
            <a:off x="7386479" y="1219551"/>
            <a:ext cx="3840921" cy="4418897"/>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Cloud Gate, also known as ‘The Bean’, is a 12-foot high, mirrored arch sculpture made of steel.</a:t>
            </a:r>
          </a:p>
          <a:p>
            <a:pPr>
              <a:spcBef>
                <a:spcPts val="1500"/>
              </a:spcBef>
              <a:buClr>
                <a:srgbClr val="3FAA4C"/>
              </a:buClr>
            </a:pPr>
            <a:r>
              <a:rPr lang="en-GB" sz="2100" dirty="0">
                <a:solidFill>
                  <a:srgbClr val="272626"/>
                </a:solidFill>
                <a:latin typeface="Comic Sans MS" panose="030F0902030302020204" pitchFamily="66" charset="0"/>
              </a:rPr>
              <a:t>It was built between 2004 and 2006 in Chicago, Illinois in the USA.</a:t>
            </a:r>
          </a:p>
          <a:p>
            <a:pPr>
              <a:spcBef>
                <a:spcPts val="1500"/>
              </a:spcBef>
              <a:buClr>
                <a:srgbClr val="3FAA4C"/>
              </a:buClr>
            </a:pPr>
            <a:r>
              <a:rPr lang="en-GB" sz="2100" dirty="0">
                <a:solidFill>
                  <a:srgbClr val="272626"/>
                </a:solidFill>
                <a:latin typeface="Comic Sans MS" panose="030F0902030302020204" pitchFamily="66" charset="0"/>
              </a:rPr>
              <a:t>Kapoor wanted to distort</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(or bend) the surrounding skyline reflected in the sculpture, just like a</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mirror would.</a:t>
            </a:r>
          </a:p>
        </p:txBody>
      </p:sp>
      <p:pic>
        <p:nvPicPr>
          <p:cNvPr id="4" name="Picture 3" descr="A picture containing building, outdoor, dome&#10;&#10;Description automatically generated">
            <a:extLst>
              <a:ext uri="{FF2B5EF4-FFF2-40B4-BE49-F238E27FC236}">
                <a16:creationId xmlns:a16="http://schemas.microsoft.com/office/drawing/2014/main" id="{76850FFA-1C9E-964B-A87C-276249B614A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64600" y="1408885"/>
            <a:ext cx="5844309" cy="3938283"/>
          </a:xfrm>
          <a:prstGeom prst="rect">
            <a:avLst/>
          </a:prstGeom>
        </p:spPr>
      </p:pic>
    </p:spTree>
    <p:extLst>
      <p:ext uri="{BB962C8B-B14F-4D97-AF65-F5344CB8AC3E}">
        <p14:creationId xmlns:p14="http://schemas.microsoft.com/office/powerpoint/2010/main" val="1369055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8D82DA5-DF49-374D-876E-8F37253E91A8}"/>
              </a:ext>
            </a:extLst>
          </p:cNvPr>
          <p:cNvSpPr txBox="1"/>
          <p:nvPr/>
        </p:nvSpPr>
        <p:spPr>
          <a:xfrm>
            <a:off x="5526156" y="1466635"/>
            <a:ext cx="5063412" cy="4187716"/>
          </a:xfrm>
          <a:prstGeom prst="rect">
            <a:avLst/>
          </a:prstGeom>
          <a:noFill/>
        </p:spPr>
        <p:txBody>
          <a:bodyPr wrap="square" rtlCol="0">
            <a:noAutofit/>
          </a:bodyPr>
          <a:lstStyle/>
          <a:p>
            <a:pPr>
              <a:spcBef>
                <a:spcPts val="1500"/>
              </a:spcBef>
            </a:pPr>
            <a:r>
              <a:rPr lang="en-GB" sz="2100" dirty="0">
                <a:solidFill>
                  <a:srgbClr val="272626"/>
                </a:solidFill>
                <a:latin typeface="Comic Sans MS" panose="030F0902030302020204" pitchFamily="66" charset="0"/>
              </a:rPr>
              <a:t>This is Kapoor’s Orbit sculpture, which was chosen for the London Olympic Park during the 2012 Olympic Games. It was built between 2010 and 2012. It’s the world’s longest tunnel slide, and looks really fun!</a:t>
            </a:r>
          </a:p>
          <a:p>
            <a:pPr>
              <a:spcBef>
                <a:spcPts val="1500"/>
              </a:spcBef>
            </a:pPr>
            <a:r>
              <a:rPr lang="en-GB" sz="2100" dirty="0">
                <a:solidFill>
                  <a:srgbClr val="272626"/>
                </a:solidFill>
                <a:latin typeface="Comic Sans MS" panose="030F0902030302020204" pitchFamily="66" charset="0"/>
              </a:rPr>
              <a:t>Kapoor has also made stage sets for theatres and often works together with architects and engineers.</a:t>
            </a:r>
          </a:p>
          <a:p>
            <a:pPr>
              <a:spcBef>
                <a:spcPts val="1500"/>
              </a:spcBef>
            </a:pPr>
            <a:r>
              <a:rPr lang="en-GB" sz="2100" dirty="0">
                <a:solidFill>
                  <a:srgbClr val="272626"/>
                </a:solidFill>
                <a:latin typeface="Comic Sans MS" panose="030F0902030302020204" pitchFamily="66" charset="0"/>
              </a:rPr>
              <a:t>Kapoor was awarded the Turner Prize in 1991.</a:t>
            </a:r>
          </a:p>
          <a:p>
            <a:pPr>
              <a:spcBef>
                <a:spcPts val="1500"/>
              </a:spcBef>
            </a:pPr>
            <a:endParaRPr lang="en-GB" sz="2100" dirty="0">
              <a:solidFill>
                <a:srgbClr val="272626"/>
              </a:solidFill>
              <a:latin typeface="Comic Sans MS" panose="030F0902030302020204" pitchFamily="66" charset="0"/>
            </a:endParaRPr>
          </a:p>
        </p:txBody>
      </p:sp>
      <p:pic>
        <p:nvPicPr>
          <p:cNvPr id="4" name="Picture 3" descr="A picture containing sky, outdoor, outdoor object, ride&#10;&#10;Description automatically generated">
            <a:extLst>
              <a:ext uri="{FF2B5EF4-FFF2-40B4-BE49-F238E27FC236}">
                <a16:creationId xmlns:a16="http://schemas.microsoft.com/office/drawing/2014/main" id="{1926B09F-D3CD-3448-9015-EE3C45E51D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48431" y="896973"/>
            <a:ext cx="2674349" cy="5064053"/>
          </a:xfrm>
          <a:prstGeom prst="rect">
            <a:avLst/>
          </a:prstGeom>
        </p:spPr>
      </p:pic>
    </p:spTree>
    <p:extLst>
      <p:ext uri="{BB962C8B-B14F-4D97-AF65-F5344CB8AC3E}">
        <p14:creationId xmlns:p14="http://schemas.microsoft.com/office/powerpoint/2010/main" val="2435569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217E4E3-DCAC-7F4F-8B6E-871D916F5AE1}"/>
              </a:ext>
            </a:extLst>
          </p:cNvPr>
          <p:cNvSpPr txBox="1"/>
          <p:nvPr/>
        </p:nvSpPr>
        <p:spPr>
          <a:xfrm>
            <a:off x="1385396" y="5154455"/>
            <a:ext cx="9421207" cy="931024"/>
          </a:xfrm>
          <a:prstGeom prst="rect">
            <a:avLst/>
          </a:prstGeom>
          <a:noFill/>
        </p:spPr>
        <p:txBody>
          <a:bodyPr wrap="square" rtlCol="0">
            <a:noAutofit/>
          </a:bodyPr>
          <a:lstStyle/>
          <a:p>
            <a:pPr>
              <a:spcBef>
                <a:spcPts val="700"/>
              </a:spcBef>
              <a:buClr>
                <a:srgbClr val="3FAA4C"/>
              </a:buClr>
            </a:pPr>
            <a:r>
              <a:rPr lang="en-GB" sz="2100" dirty="0">
                <a:solidFill>
                  <a:srgbClr val="272626"/>
                </a:solidFill>
                <a:latin typeface="Comic Sans MS" panose="030F0902030302020204" pitchFamily="66" charset="0"/>
              </a:rPr>
              <a:t>What do you notice about these sculptures? How do they make you feel?</a:t>
            </a:r>
          </a:p>
          <a:p>
            <a:pPr>
              <a:spcBef>
                <a:spcPts val="700"/>
              </a:spcBef>
              <a:buClr>
                <a:srgbClr val="3FAA4C"/>
              </a:buClr>
            </a:pPr>
            <a:r>
              <a:rPr lang="en-GB" sz="2100" dirty="0">
                <a:solidFill>
                  <a:srgbClr val="272626"/>
                </a:solidFill>
                <a:latin typeface="Comic Sans MS" panose="030F0902030302020204" pitchFamily="66" charset="0"/>
              </a:rPr>
              <a:t>What do you like about them? What do they make you think of?</a:t>
            </a:r>
          </a:p>
        </p:txBody>
      </p:sp>
      <p:pic>
        <p:nvPicPr>
          <p:cNvPr id="3" name="Picture 2">
            <a:extLst>
              <a:ext uri="{FF2B5EF4-FFF2-40B4-BE49-F238E27FC236}">
                <a16:creationId xmlns:a16="http://schemas.microsoft.com/office/drawing/2014/main" id="{D38DC6A3-6516-7045-928D-8D504B418A2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4"/>
          <a:stretch/>
        </p:blipFill>
        <p:spPr>
          <a:xfrm>
            <a:off x="1121288" y="1014971"/>
            <a:ext cx="4627496" cy="3566524"/>
          </a:xfrm>
          <a:prstGeom prst="rect">
            <a:avLst/>
          </a:prstGeom>
        </p:spPr>
      </p:pic>
      <p:pic>
        <p:nvPicPr>
          <p:cNvPr id="8" name="Picture 7" descr="A picture containing building, outdoor, dome&#10;&#10;Description automatically generated">
            <a:extLst>
              <a:ext uri="{FF2B5EF4-FFF2-40B4-BE49-F238E27FC236}">
                <a16:creationId xmlns:a16="http://schemas.microsoft.com/office/drawing/2014/main" id="{AC026D58-8D72-464D-A032-21BC033FEC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11558" y="1014765"/>
            <a:ext cx="4627496" cy="3567993"/>
          </a:xfrm>
          <a:prstGeom prst="rect">
            <a:avLst/>
          </a:prstGeom>
        </p:spPr>
      </p:pic>
    </p:spTree>
    <p:extLst>
      <p:ext uri="{BB962C8B-B14F-4D97-AF65-F5344CB8AC3E}">
        <p14:creationId xmlns:p14="http://schemas.microsoft.com/office/powerpoint/2010/main" val="3689998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2">
            <a:extLst>
              <a:ext uri="{FF2B5EF4-FFF2-40B4-BE49-F238E27FC236}">
                <a16:creationId xmlns:a16="http://schemas.microsoft.com/office/drawing/2014/main" id="{1C2BCE95-31EF-A845-8CE2-A9321D238188}"/>
              </a:ext>
            </a:extLst>
          </p:cNvPr>
          <p:cNvSpPr txBox="1">
            <a:spLocks/>
          </p:cNvSpPr>
          <p:nvPr/>
        </p:nvSpPr>
        <p:spPr>
          <a:xfrm>
            <a:off x="0" y="7455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700"/>
              </a:spcBef>
              <a:buNone/>
            </a:pPr>
            <a:r>
              <a:rPr lang="en-US" sz="3000" b="1" dirty="0">
                <a:solidFill>
                  <a:srgbClr val="3FAA4C"/>
                </a:solidFill>
                <a:latin typeface="Comic Sans MS" panose="030F0702030302020204" pitchFamily="66" charset="0"/>
                <a:cs typeface="Arial" panose="020B0604020202020204" pitchFamily="34" charset="0"/>
              </a:rPr>
              <a:t>Activity</a:t>
            </a:r>
          </a:p>
        </p:txBody>
      </p:sp>
      <p:sp>
        <p:nvSpPr>
          <p:cNvPr id="7" name="TextBox 6">
            <a:extLst>
              <a:ext uri="{FF2B5EF4-FFF2-40B4-BE49-F238E27FC236}">
                <a16:creationId xmlns:a16="http://schemas.microsoft.com/office/drawing/2014/main" id="{738D1BDF-91D2-4771-87C6-B4455E38B80D}"/>
              </a:ext>
            </a:extLst>
          </p:cNvPr>
          <p:cNvSpPr txBox="1"/>
          <p:nvPr/>
        </p:nvSpPr>
        <p:spPr>
          <a:xfrm>
            <a:off x="6213321" y="1630973"/>
            <a:ext cx="4962861" cy="4481429"/>
          </a:xfrm>
          <a:prstGeom prst="rect">
            <a:avLst/>
          </a:prstGeom>
          <a:noFill/>
        </p:spPr>
        <p:txBody>
          <a:bodyPr wrap="square">
            <a:noAutofit/>
          </a:bodyPr>
          <a:lstStyle/>
          <a:p>
            <a:pPr>
              <a:spcBef>
                <a:spcPts val="1500"/>
              </a:spcBef>
            </a:pPr>
            <a:r>
              <a:rPr lang="en-GB" sz="2100" dirty="0">
                <a:solidFill>
                  <a:srgbClr val="272626"/>
                </a:solidFill>
                <a:latin typeface="Comic Sans MS" panose="030F0902030302020204" pitchFamily="66" charset="0"/>
              </a:rPr>
              <a:t>Research some other sculptors and compare their work, the materials they used and what you think they were trying to communicate through their art.</a:t>
            </a:r>
          </a:p>
          <a:p>
            <a:pPr>
              <a:spcBef>
                <a:spcPts val="1500"/>
              </a:spcBef>
            </a:pPr>
            <a:r>
              <a:rPr lang="en-GB" sz="2100" b="1" dirty="0">
                <a:solidFill>
                  <a:srgbClr val="272626"/>
                </a:solidFill>
                <a:latin typeface="Comic Sans MS" panose="030F0902030302020204" pitchFamily="66" charset="0"/>
              </a:rPr>
              <a:t>Here are a few sculptors to get</a:t>
            </a:r>
            <a:br>
              <a:rPr lang="en-GB" sz="2100" b="1" dirty="0">
                <a:solidFill>
                  <a:srgbClr val="272626"/>
                </a:solidFill>
                <a:latin typeface="Comic Sans MS" panose="030F0902030302020204" pitchFamily="66" charset="0"/>
              </a:rPr>
            </a:br>
            <a:r>
              <a:rPr lang="en-GB" sz="2100" b="1" dirty="0">
                <a:solidFill>
                  <a:srgbClr val="272626"/>
                </a:solidFill>
                <a:latin typeface="Comic Sans MS" panose="030F0902030302020204" pitchFamily="66" charset="0"/>
              </a:rPr>
              <a:t>you started:-</a:t>
            </a:r>
          </a:p>
          <a:p>
            <a:pPr marL="223838" indent="-223838">
              <a:spcBef>
                <a:spcPts val="1000"/>
              </a:spcBef>
              <a:buClr>
                <a:srgbClr val="41AE62"/>
              </a:buClr>
              <a:buFont typeface="Arial" panose="020B0604020202020204" pitchFamily="34" charset="0"/>
              <a:buChar char="•"/>
            </a:pPr>
            <a:r>
              <a:rPr lang="en-GB" sz="2100" dirty="0">
                <a:solidFill>
                  <a:srgbClr val="272626"/>
                </a:solidFill>
                <a:latin typeface="Comic Sans MS" panose="030F0902030302020204" pitchFamily="66" charset="0"/>
              </a:rPr>
              <a:t>Barbara Hepworth</a:t>
            </a:r>
          </a:p>
          <a:p>
            <a:pPr marL="223838" indent="-223838">
              <a:spcBef>
                <a:spcPts val="700"/>
              </a:spcBef>
              <a:buClr>
                <a:srgbClr val="41AE62"/>
              </a:buClr>
              <a:buFont typeface="Arial" panose="020B0604020202020204" pitchFamily="34" charset="0"/>
              <a:buChar char="•"/>
            </a:pPr>
            <a:r>
              <a:rPr lang="en-GB" sz="2100" dirty="0">
                <a:latin typeface="Comic Sans MS" panose="030F0902030302020204" pitchFamily="66" charset="0"/>
              </a:rPr>
              <a:t>Yayoi Kusama</a:t>
            </a:r>
          </a:p>
          <a:p>
            <a:pPr marL="223838" indent="-223838">
              <a:spcBef>
                <a:spcPts val="700"/>
              </a:spcBef>
              <a:buClr>
                <a:srgbClr val="41AE62"/>
              </a:buClr>
              <a:buFont typeface="Arial" panose="020B0604020202020204" pitchFamily="34" charset="0"/>
              <a:buChar char="•"/>
            </a:pPr>
            <a:r>
              <a:rPr lang="en-GB" sz="2100" dirty="0">
                <a:solidFill>
                  <a:srgbClr val="272626"/>
                </a:solidFill>
                <a:latin typeface="Comic Sans MS" panose="030F0902030302020204" pitchFamily="66" charset="0"/>
              </a:rPr>
              <a:t>Veronica Ryan</a:t>
            </a:r>
          </a:p>
          <a:p>
            <a:pPr marL="223838" indent="-223838">
              <a:spcBef>
                <a:spcPts val="700"/>
              </a:spcBef>
              <a:buClr>
                <a:srgbClr val="41AE62"/>
              </a:buClr>
              <a:buFont typeface="Arial" panose="020B0604020202020204" pitchFamily="34" charset="0"/>
              <a:buChar char="•"/>
            </a:pPr>
            <a:r>
              <a:rPr lang="en-GB" sz="2100" dirty="0">
                <a:solidFill>
                  <a:srgbClr val="272626"/>
                </a:solidFill>
                <a:latin typeface="Comic Sans MS" panose="030F0902030302020204" pitchFamily="66" charset="0"/>
              </a:rPr>
              <a:t>Edgar Degas</a:t>
            </a:r>
          </a:p>
        </p:txBody>
      </p:sp>
      <p:sp>
        <p:nvSpPr>
          <p:cNvPr id="4" name="TextBox 3">
            <a:extLst>
              <a:ext uri="{FF2B5EF4-FFF2-40B4-BE49-F238E27FC236}">
                <a16:creationId xmlns:a16="http://schemas.microsoft.com/office/drawing/2014/main" id="{8C552F04-A077-6A67-10BA-6432101690F1}"/>
              </a:ext>
            </a:extLst>
          </p:cNvPr>
          <p:cNvSpPr txBox="1"/>
          <p:nvPr/>
        </p:nvSpPr>
        <p:spPr>
          <a:xfrm>
            <a:off x="1088705" y="5789236"/>
            <a:ext cx="4640131" cy="323165"/>
          </a:xfrm>
          <a:prstGeom prst="rect">
            <a:avLst/>
          </a:prstGeom>
          <a:noFill/>
        </p:spPr>
        <p:txBody>
          <a:bodyPr wrap="square">
            <a:spAutoFit/>
          </a:bodyPr>
          <a:lstStyle/>
          <a:p>
            <a:pPr algn="ctr"/>
            <a:r>
              <a:rPr lang="en-GB" sz="1500" dirty="0">
                <a:solidFill>
                  <a:srgbClr val="272626"/>
                </a:solidFill>
                <a:latin typeface="Comic Sans MS" panose="030F0702030302020204" pitchFamily="66" charset="0"/>
              </a:rPr>
              <a:t>Polka dot flowers sculpture by Yayoi Kusama</a:t>
            </a:r>
          </a:p>
        </p:txBody>
      </p:sp>
      <p:pic>
        <p:nvPicPr>
          <p:cNvPr id="3" name="Picture 2" descr="A group of colorful butterflies&#10;&#10;Description automatically generated with medium confidence">
            <a:extLst>
              <a:ext uri="{FF2B5EF4-FFF2-40B4-BE49-F238E27FC236}">
                <a16:creationId xmlns:a16="http://schemas.microsoft.com/office/drawing/2014/main" id="{C022F423-5836-4844-8CCF-89E7975273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8705" y="1687619"/>
            <a:ext cx="4640131" cy="4042070"/>
          </a:xfrm>
          <a:prstGeom prst="rect">
            <a:avLst/>
          </a:prstGeom>
        </p:spPr>
      </p:pic>
    </p:spTree>
    <p:extLst>
      <p:ext uri="{BB962C8B-B14F-4D97-AF65-F5344CB8AC3E}">
        <p14:creationId xmlns:p14="http://schemas.microsoft.com/office/powerpoint/2010/main" val="320634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38D1BDF-91D2-4771-87C6-B4455E38B80D}"/>
              </a:ext>
            </a:extLst>
          </p:cNvPr>
          <p:cNvSpPr txBox="1"/>
          <p:nvPr/>
        </p:nvSpPr>
        <p:spPr>
          <a:xfrm>
            <a:off x="6513996" y="1152522"/>
            <a:ext cx="4780204" cy="4580741"/>
          </a:xfrm>
          <a:prstGeom prst="rect">
            <a:avLst/>
          </a:prstGeom>
          <a:noFill/>
        </p:spPr>
        <p:txBody>
          <a:bodyPr wrap="square">
            <a:spAutoFit/>
          </a:bodyPr>
          <a:lstStyle/>
          <a:p>
            <a:pPr>
              <a:spcBef>
                <a:spcPts val="1000"/>
              </a:spcBef>
              <a:buClr>
                <a:srgbClr val="41AE62"/>
              </a:buClr>
            </a:pPr>
            <a:r>
              <a:rPr lang="en-GB" sz="2000" dirty="0">
                <a:solidFill>
                  <a:srgbClr val="272626"/>
                </a:solidFill>
                <a:latin typeface="Comic Sans MS" panose="030F0902030302020204" pitchFamily="66" charset="0"/>
              </a:rPr>
              <a:t>Create a fact file about </a:t>
            </a:r>
            <a:r>
              <a:rPr lang="en-GB" sz="2000" b="1" dirty="0">
                <a:solidFill>
                  <a:srgbClr val="272626"/>
                </a:solidFill>
                <a:latin typeface="Comic Sans MS" panose="030F0902030302020204" pitchFamily="66" charset="0"/>
              </a:rPr>
              <a:t>Anish Kapoor </a:t>
            </a:r>
            <a:r>
              <a:rPr lang="en-GB" sz="2000" dirty="0">
                <a:solidFill>
                  <a:srgbClr val="272626"/>
                </a:solidFill>
                <a:latin typeface="Comic Sans MS" panose="030F0902030302020204" pitchFamily="66" charset="0"/>
              </a:rPr>
              <a:t>and his artwork.</a:t>
            </a:r>
          </a:p>
          <a:p>
            <a:pPr>
              <a:spcBef>
                <a:spcPts val="1000"/>
              </a:spcBef>
              <a:buClr>
                <a:srgbClr val="41AE62"/>
              </a:buClr>
            </a:pPr>
            <a:r>
              <a:rPr lang="en-GB" sz="2000" dirty="0">
                <a:solidFill>
                  <a:srgbClr val="272626"/>
                </a:solidFill>
                <a:latin typeface="Comic Sans MS" panose="030F0902030302020204" pitchFamily="66" charset="0"/>
              </a:rPr>
              <a:t>Around a picture of one of his artworks, record your responses:</a:t>
            </a:r>
          </a:p>
          <a:p>
            <a:pPr marL="266700" indent="-266700">
              <a:spcBef>
                <a:spcPts val="1000"/>
              </a:spcBef>
              <a:buClr>
                <a:srgbClr val="41AE62"/>
              </a:buClr>
              <a:buFont typeface="Arial"/>
              <a:buChar char="•"/>
            </a:pPr>
            <a:r>
              <a:rPr lang="en-GB" sz="2000" dirty="0">
                <a:solidFill>
                  <a:srgbClr val="272626"/>
                </a:solidFill>
                <a:latin typeface="Comic Sans MS" panose="030F0902030302020204" pitchFamily="66" charset="0"/>
              </a:rPr>
              <a:t>What do you notice? </a:t>
            </a:r>
          </a:p>
          <a:p>
            <a:pPr marL="266700" indent="-266700">
              <a:spcBef>
                <a:spcPts val="700"/>
              </a:spcBef>
              <a:buClr>
                <a:srgbClr val="41AE62"/>
              </a:buClr>
              <a:buFont typeface="Arial"/>
              <a:buChar char="•"/>
            </a:pPr>
            <a:r>
              <a:rPr lang="en-GB" sz="2000" dirty="0">
                <a:solidFill>
                  <a:srgbClr val="272626"/>
                </a:solidFill>
                <a:latin typeface="Comic Sans MS" panose="030F0902030302020204" pitchFamily="66" charset="0"/>
              </a:rPr>
              <a:t>What do you like? </a:t>
            </a:r>
          </a:p>
          <a:p>
            <a:pPr marL="266700" indent="-266700">
              <a:spcBef>
                <a:spcPts val="700"/>
              </a:spcBef>
              <a:buClr>
                <a:srgbClr val="41AE62"/>
              </a:buClr>
              <a:buFont typeface="Arial"/>
              <a:buChar char="•"/>
            </a:pPr>
            <a:r>
              <a:rPr lang="en-GB" sz="2000" dirty="0">
                <a:solidFill>
                  <a:srgbClr val="272626"/>
                </a:solidFill>
                <a:latin typeface="Comic Sans MS" panose="030F0902030302020204" pitchFamily="66" charset="0"/>
              </a:rPr>
              <a:t>What does it make you think of? </a:t>
            </a:r>
          </a:p>
          <a:p>
            <a:pPr marL="266700" indent="-266700">
              <a:spcBef>
                <a:spcPts val="700"/>
              </a:spcBef>
              <a:buClr>
                <a:srgbClr val="41AE62"/>
              </a:buClr>
              <a:buFont typeface="Arial"/>
              <a:buChar char="•"/>
            </a:pPr>
            <a:r>
              <a:rPr lang="en-GB" sz="2000" dirty="0">
                <a:solidFill>
                  <a:srgbClr val="272626"/>
                </a:solidFill>
                <a:latin typeface="Comic Sans MS" panose="030F0902030302020204" pitchFamily="66" charset="0"/>
              </a:rPr>
              <a:t>Does it remind you of anything? </a:t>
            </a:r>
          </a:p>
          <a:p>
            <a:pPr marL="266700" indent="-266700">
              <a:spcBef>
                <a:spcPts val="700"/>
              </a:spcBef>
              <a:buClr>
                <a:srgbClr val="41AE62"/>
              </a:buClr>
              <a:buFont typeface="Arial"/>
              <a:buChar char="•"/>
            </a:pPr>
            <a:r>
              <a:rPr lang="en-GB" sz="2000" dirty="0">
                <a:solidFill>
                  <a:srgbClr val="272626"/>
                </a:solidFill>
                <a:latin typeface="Comic Sans MS" panose="030F0902030302020204" pitchFamily="66" charset="0"/>
              </a:rPr>
              <a:t>What questions do you have?</a:t>
            </a:r>
          </a:p>
          <a:p>
            <a:pPr marL="266700" indent="-266700">
              <a:spcBef>
                <a:spcPts val="700"/>
              </a:spcBef>
              <a:buClr>
                <a:srgbClr val="41AE62"/>
              </a:buClr>
              <a:buFont typeface="Arial"/>
              <a:buChar char="•"/>
            </a:pPr>
            <a:r>
              <a:rPr lang="en-GB" sz="2000" dirty="0">
                <a:solidFill>
                  <a:srgbClr val="272626"/>
                </a:solidFill>
                <a:latin typeface="Comic Sans MS" panose="030F0902030302020204" pitchFamily="66" charset="0"/>
              </a:rPr>
              <a:t>How does it make you feel? </a:t>
            </a:r>
          </a:p>
          <a:p>
            <a:pPr marL="266700" indent="-266700">
              <a:spcBef>
                <a:spcPts val="700"/>
              </a:spcBef>
              <a:buClr>
                <a:srgbClr val="41AE62"/>
              </a:buClr>
              <a:buFont typeface="Arial"/>
              <a:buChar char="•"/>
            </a:pPr>
            <a:r>
              <a:rPr lang="en-GB" sz="2000" dirty="0">
                <a:solidFill>
                  <a:srgbClr val="272626"/>
                </a:solidFill>
                <a:latin typeface="Comic Sans MS" panose="030F0902030302020204" pitchFamily="66" charset="0"/>
              </a:rPr>
              <a:t>How might it feel to be in that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space with the sculpture? </a:t>
            </a:r>
          </a:p>
        </p:txBody>
      </p:sp>
      <p:pic>
        <p:nvPicPr>
          <p:cNvPr id="3" name="Picture 2" descr="A picture containing floor, indoor, yellow&#10;&#10;Description automatically generated">
            <a:extLst>
              <a:ext uri="{FF2B5EF4-FFF2-40B4-BE49-F238E27FC236}">
                <a16:creationId xmlns:a16="http://schemas.microsoft.com/office/drawing/2014/main" id="{C8CBF7E0-1EAF-6D4C-A6E2-AC595AC173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39388" y="1092463"/>
            <a:ext cx="4620169" cy="4630042"/>
          </a:xfrm>
          <a:prstGeom prst="rect">
            <a:avLst/>
          </a:prstGeom>
        </p:spPr>
      </p:pic>
    </p:spTree>
    <p:extLst>
      <p:ext uri="{BB962C8B-B14F-4D97-AF65-F5344CB8AC3E}">
        <p14:creationId xmlns:p14="http://schemas.microsoft.com/office/powerpoint/2010/main" val="177980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Table&#10;&#10;Description automatically generated with medium confidence">
            <a:extLst>
              <a:ext uri="{FF2B5EF4-FFF2-40B4-BE49-F238E27FC236}">
                <a16:creationId xmlns:a16="http://schemas.microsoft.com/office/drawing/2014/main" id="{7A72A790-6A4F-504E-A595-83658E4FC3A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68"/>
          <a:stretch/>
        </p:blipFill>
        <p:spPr>
          <a:xfrm>
            <a:off x="1877993" y="4473679"/>
            <a:ext cx="2293827" cy="1403686"/>
          </a:xfrm>
          <a:prstGeom prst="rect">
            <a:avLst/>
          </a:prstGeom>
          <a:ln w="28575">
            <a:solidFill>
              <a:srgbClr val="3FAA4C"/>
            </a:solidFill>
          </a:ln>
        </p:spPr>
      </p:pic>
      <p:pic>
        <p:nvPicPr>
          <p:cNvPr id="16" name="Picture 15" descr="Table&#10;&#10;Description automatically generated with medium confidence">
            <a:extLst>
              <a:ext uri="{FF2B5EF4-FFF2-40B4-BE49-F238E27FC236}">
                <a16:creationId xmlns:a16="http://schemas.microsoft.com/office/drawing/2014/main" id="{C6286FBB-CCEF-E141-916B-EC8B7BD7A8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32343" y="4473679"/>
            <a:ext cx="2293827" cy="1403686"/>
          </a:xfrm>
          <a:prstGeom prst="rect">
            <a:avLst/>
          </a:prstGeom>
          <a:ln w="28575">
            <a:solidFill>
              <a:srgbClr val="3FAA4C"/>
            </a:solidFill>
          </a:ln>
        </p:spPr>
      </p:pic>
      <p:pic>
        <p:nvPicPr>
          <p:cNvPr id="15" name="Picture 14" descr="Table&#10;&#10;Description automatically generated with medium confidence">
            <a:extLst>
              <a:ext uri="{FF2B5EF4-FFF2-40B4-BE49-F238E27FC236}">
                <a16:creationId xmlns:a16="http://schemas.microsoft.com/office/drawing/2014/main" id="{04312FA2-A9E0-714A-90E7-AF3AEAFA255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0" b="-438"/>
          <a:stretch/>
        </p:blipFill>
        <p:spPr>
          <a:xfrm>
            <a:off x="8002568" y="4473679"/>
            <a:ext cx="2293827" cy="1403686"/>
          </a:xfrm>
          <a:prstGeom prst="rect">
            <a:avLst/>
          </a:prstGeom>
          <a:ln w="28575">
            <a:solidFill>
              <a:srgbClr val="3FAA4C"/>
            </a:solidFill>
          </a:ln>
        </p:spPr>
      </p:pic>
      <p:pic>
        <p:nvPicPr>
          <p:cNvPr id="14" name="Picture 13" descr="Table&#10;&#10;Description automatically generated with medium confidence">
            <a:extLst>
              <a:ext uri="{FF2B5EF4-FFF2-40B4-BE49-F238E27FC236}">
                <a16:creationId xmlns:a16="http://schemas.microsoft.com/office/drawing/2014/main" id="{FF5B8FE9-E2C0-F04E-ACE1-BAEEF1ADC24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721"/>
          <a:stretch/>
        </p:blipFill>
        <p:spPr>
          <a:xfrm>
            <a:off x="8002568" y="2835235"/>
            <a:ext cx="2293827" cy="1403686"/>
          </a:xfrm>
          <a:prstGeom prst="rect">
            <a:avLst/>
          </a:prstGeom>
          <a:ln w="28575">
            <a:solidFill>
              <a:srgbClr val="3FAA4C"/>
            </a:solidFill>
          </a:ln>
        </p:spPr>
      </p:pic>
      <p:pic>
        <p:nvPicPr>
          <p:cNvPr id="13" name="Picture 12" descr="Table&#10;&#10;Description automatically generated with medium confidence">
            <a:extLst>
              <a:ext uri="{FF2B5EF4-FFF2-40B4-BE49-F238E27FC236}">
                <a16:creationId xmlns:a16="http://schemas.microsoft.com/office/drawing/2014/main" id="{FF6FE5B6-C22D-1040-9D8C-BE96832D7F1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32343" y="2835235"/>
            <a:ext cx="2293827" cy="1403686"/>
          </a:xfrm>
          <a:prstGeom prst="rect">
            <a:avLst/>
          </a:prstGeom>
          <a:ln w="28575">
            <a:solidFill>
              <a:srgbClr val="3FAA4C"/>
            </a:solidFill>
          </a:ln>
        </p:spPr>
      </p:pic>
      <p:sp>
        <p:nvSpPr>
          <p:cNvPr id="20" name="TextBox 19">
            <a:extLst>
              <a:ext uri="{FF2B5EF4-FFF2-40B4-BE49-F238E27FC236}">
                <a16:creationId xmlns:a16="http://schemas.microsoft.com/office/drawing/2014/main" id="{5A7968B7-08AD-8F48-AF4C-CE38E6254F30}"/>
              </a:ext>
            </a:extLst>
          </p:cNvPr>
          <p:cNvSpPr txBox="1"/>
          <p:nvPr/>
        </p:nvSpPr>
        <p:spPr>
          <a:xfrm>
            <a:off x="1741974" y="1366129"/>
            <a:ext cx="8955188" cy="1143903"/>
          </a:xfrm>
          <a:prstGeom prst="rect">
            <a:avLst/>
          </a:prstGeom>
          <a:noFill/>
        </p:spPr>
        <p:txBody>
          <a:bodyPr wrap="square">
            <a:spAutoFit/>
          </a:bodyPr>
          <a:lstStyle/>
          <a:p>
            <a:pPr>
              <a:spcBef>
                <a:spcPts val="1000"/>
              </a:spcBef>
            </a:pPr>
            <a:r>
              <a:rPr lang="en-GB" sz="2000" dirty="0">
                <a:solidFill>
                  <a:srgbClr val="272626"/>
                </a:solidFill>
                <a:latin typeface="Comic Sans MS" panose="030F0902030302020204" pitchFamily="66" charset="0"/>
              </a:rPr>
              <a:t>Discuss what you have learned today and write down some key vocabulary for your working wall in the classroom.</a:t>
            </a:r>
          </a:p>
          <a:p>
            <a:pPr>
              <a:spcBef>
                <a:spcPts val="1000"/>
              </a:spcBef>
            </a:pPr>
            <a:r>
              <a:rPr lang="en-GB" sz="2000" dirty="0">
                <a:solidFill>
                  <a:srgbClr val="272626"/>
                </a:solidFill>
                <a:latin typeface="Comic Sans MS" panose="030F0902030302020204" pitchFamily="66" charset="0"/>
              </a:rPr>
              <a:t>Here are a few words to get you started:-</a:t>
            </a:r>
            <a:endParaRPr lang="en-GB" sz="1900" dirty="0">
              <a:solidFill>
                <a:srgbClr val="272626"/>
              </a:solidFill>
              <a:latin typeface="Comic Sans MS" panose="030F0702030302020204" pitchFamily="66" charset="0"/>
            </a:endParaRPr>
          </a:p>
        </p:txBody>
      </p:sp>
      <p:sp>
        <p:nvSpPr>
          <p:cNvPr id="21" name="Subtitle 2">
            <a:extLst>
              <a:ext uri="{FF2B5EF4-FFF2-40B4-BE49-F238E27FC236}">
                <a16:creationId xmlns:a16="http://schemas.microsoft.com/office/drawing/2014/main" id="{C6193B5D-AE2E-2846-BA88-82D7A6053924}"/>
              </a:ext>
            </a:extLst>
          </p:cNvPr>
          <p:cNvSpPr txBox="1">
            <a:spLocks/>
          </p:cNvSpPr>
          <p:nvPr/>
        </p:nvSpPr>
        <p:spPr>
          <a:xfrm>
            <a:off x="0" y="7455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FAA4C"/>
                </a:solidFill>
                <a:latin typeface="Comic Sans MS" panose="030F0702030302020204" pitchFamily="66" charset="0"/>
                <a:cs typeface="Arial" panose="020B0604020202020204" pitchFamily="34" charset="0"/>
              </a:rPr>
              <a:t>Key Vocabulary</a:t>
            </a:r>
          </a:p>
        </p:txBody>
      </p:sp>
      <p:pic>
        <p:nvPicPr>
          <p:cNvPr id="6" name="Picture 5" descr="Table&#10;&#10;Description automatically generated with medium confidence">
            <a:extLst>
              <a:ext uri="{FF2B5EF4-FFF2-40B4-BE49-F238E27FC236}">
                <a16:creationId xmlns:a16="http://schemas.microsoft.com/office/drawing/2014/main" id="{862972AF-D366-C74B-9E3A-C0F7D215663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868713" y="2835235"/>
            <a:ext cx="2293827" cy="1403686"/>
          </a:xfrm>
          <a:prstGeom prst="rect">
            <a:avLst/>
          </a:prstGeom>
          <a:ln w="28575">
            <a:solidFill>
              <a:srgbClr val="3FAA4C"/>
            </a:solidFill>
          </a:ln>
        </p:spPr>
      </p:pic>
    </p:spTree>
    <p:extLst>
      <p:ext uri="{BB962C8B-B14F-4D97-AF65-F5344CB8AC3E}">
        <p14:creationId xmlns:p14="http://schemas.microsoft.com/office/powerpoint/2010/main" val="338393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ECF98E6-CB05-9D4B-90EF-781E03E95658}"/>
              </a:ext>
            </a:extLst>
          </p:cNvPr>
          <p:cNvGrpSpPr/>
          <p:nvPr/>
        </p:nvGrpSpPr>
        <p:grpSpPr>
          <a:xfrm>
            <a:off x="1884066" y="1627632"/>
            <a:ext cx="8411161" cy="3257653"/>
            <a:chOff x="1965960" y="1826937"/>
            <a:chExt cx="7260336" cy="2811937"/>
          </a:xfrm>
        </p:grpSpPr>
        <p:sp>
          <p:nvSpPr>
            <p:cNvPr id="5" name="Rectangle 4">
              <a:extLst>
                <a:ext uri="{FF2B5EF4-FFF2-40B4-BE49-F238E27FC236}">
                  <a16:creationId xmlns:a16="http://schemas.microsoft.com/office/drawing/2014/main" id="{5F8F6559-523F-864C-A089-DE04A14C7164}"/>
                </a:ext>
              </a:extLst>
            </p:cNvPr>
            <p:cNvSpPr/>
            <p:nvPr/>
          </p:nvSpPr>
          <p:spPr>
            <a:xfrm>
              <a:off x="1965960" y="1826937"/>
              <a:ext cx="7260336" cy="2811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building, outdoor, dome&#10;&#10;Description automatically generated">
              <a:extLst>
                <a:ext uri="{FF2B5EF4-FFF2-40B4-BE49-F238E27FC236}">
                  <a16:creationId xmlns:a16="http://schemas.microsoft.com/office/drawing/2014/main" id="{05FB0474-B7ED-8644-9C22-F7B5C7232C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48257" y="1897974"/>
              <a:ext cx="4123944" cy="2661307"/>
            </a:xfrm>
            <a:prstGeom prst="rect">
              <a:avLst/>
            </a:prstGeom>
          </p:spPr>
        </p:pic>
        <p:pic>
          <p:nvPicPr>
            <p:cNvPr id="8" name="Picture 7" descr="A picture containing sky, outdoor, tree&#10;&#10;Description automatically generated">
              <a:extLst>
                <a:ext uri="{FF2B5EF4-FFF2-40B4-BE49-F238E27FC236}">
                  <a16:creationId xmlns:a16="http://schemas.microsoft.com/office/drawing/2014/main" id="{8B81718C-4B74-1140-9692-3E9496D0AD6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00216" y="1903009"/>
              <a:ext cx="2846832" cy="2661469"/>
            </a:xfrm>
            <a:prstGeom prst="rect">
              <a:avLst/>
            </a:prstGeom>
          </p:spPr>
        </p:pic>
      </p:grpSp>
      <p:sp>
        <p:nvSpPr>
          <p:cNvPr id="14" name="Subtitle 2">
            <a:extLst>
              <a:ext uri="{FF2B5EF4-FFF2-40B4-BE49-F238E27FC236}">
                <a16:creationId xmlns:a16="http://schemas.microsoft.com/office/drawing/2014/main" id="{E305F0B1-0986-3348-9100-59006C7BCC26}"/>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5" name="Picture 14" descr="A picture containing text, clipart&#10;&#10;Description automatically generated">
            <a:extLst>
              <a:ext uri="{FF2B5EF4-FFF2-40B4-BE49-F238E27FC236}">
                <a16:creationId xmlns:a16="http://schemas.microsoft.com/office/drawing/2014/main" id="{45B5D232-9A8E-9D4D-B54F-366BBB1798C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6" name="Subtitle 2">
            <a:extLst>
              <a:ext uri="{FF2B5EF4-FFF2-40B4-BE49-F238E27FC236}">
                <a16:creationId xmlns:a16="http://schemas.microsoft.com/office/drawing/2014/main" id="{A235EEF3-C7AD-2847-9334-EE79762FD21A}"/>
              </a:ext>
            </a:extLst>
          </p:cNvPr>
          <p:cNvSpPr txBox="1">
            <a:spLocks/>
          </p:cNvSpPr>
          <p:nvPr/>
        </p:nvSpPr>
        <p:spPr>
          <a:xfrm>
            <a:off x="0" y="48038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702030302020204" pitchFamily="66" charset="0"/>
                <a:cs typeface="Arial" panose="020B0604020202020204" pitchFamily="34" charset="0"/>
              </a:rPr>
              <a:t>Explore - Sculpture</a:t>
            </a:r>
          </a:p>
        </p:txBody>
      </p:sp>
      <p:sp>
        <p:nvSpPr>
          <p:cNvPr id="17" name="Subtitle 2">
            <a:extLst>
              <a:ext uri="{FF2B5EF4-FFF2-40B4-BE49-F238E27FC236}">
                <a16:creationId xmlns:a16="http://schemas.microsoft.com/office/drawing/2014/main" id="{99E0CFF8-889F-7943-A5DB-A9910E9AA47B}"/>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spTree>
    <p:extLst>
      <p:ext uri="{BB962C8B-B14F-4D97-AF65-F5344CB8AC3E}">
        <p14:creationId xmlns:p14="http://schemas.microsoft.com/office/powerpoint/2010/main" val="4004618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E170C3C-CEFD-264E-8B2D-ED39713A7E1D}"/>
              </a:ext>
            </a:extLst>
          </p:cNvPr>
          <p:cNvSpPr txBox="1">
            <a:spLocks/>
          </p:cNvSpPr>
          <p:nvPr/>
        </p:nvSpPr>
        <p:spPr>
          <a:xfrm>
            <a:off x="-69238" y="77907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FAA4C"/>
                </a:solidFill>
                <a:latin typeface="Comic Sans MS" panose="030F0902030302020204" pitchFamily="66" charset="0"/>
                <a:cs typeface="Arial" panose="020B0604020202020204" pitchFamily="34" charset="0"/>
              </a:rPr>
              <a:t>Sculpture</a:t>
            </a:r>
          </a:p>
        </p:txBody>
      </p:sp>
      <p:sp>
        <p:nvSpPr>
          <p:cNvPr id="7" name="TextBox 6">
            <a:extLst>
              <a:ext uri="{FF2B5EF4-FFF2-40B4-BE49-F238E27FC236}">
                <a16:creationId xmlns:a16="http://schemas.microsoft.com/office/drawing/2014/main" id="{C1DF09AE-D348-7442-B7EA-79C284E509BA}"/>
              </a:ext>
            </a:extLst>
          </p:cNvPr>
          <p:cNvSpPr txBox="1"/>
          <p:nvPr/>
        </p:nvSpPr>
        <p:spPr>
          <a:xfrm>
            <a:off x="5012951" y="2796650"/>
            <a:ext cx="5693085" cy="1946687"/>
          </a:xfrm>
          <a:prstGeom prst="rect">
            <a:avLst/>
          </a:prstGeom>
          <a:noFill/>
        </p:spPr>
        <p:txBody>
          <a:bodyPr wrap="square" rtlCol="0">
            <a:spAutoFit/>
          </a:bodyPr>
          <a:lstStyle/>
          <a:p>
            <a:pPr>
              <a:spcBef>
                <a:spcPts val="1500"/>
              </a:spcBef>
              <a:buClr>
                <a:srgbClr val="3FAA4C"/>
              </a:buClr>
            </a:pPr>
            <a:r>
              <a:rPr lang="en-GB" sz="2100" dirty="0">
                <a:solidFill>
                  <a:srgbClr val="272626"/>
                </a:solidFill>
                <a:latin typeface="Comic Sans MS" panose="030F0902030302020204" pitchFamily="66" charset="0"/>
              </a:rPr>
              <a:t>What is sculpture?</a:t>
            </a:r>
          </a:p>
          <a:p>
            <a:pPr>
              <a:spcBef>
                <a:spcPts val="1500"/>
              </a:spcBef>
              <a:buClr>
                <a:srgbClr val="3FAA4C"/>
              </a:buClr>
            </a:pPr>
            <a:r>
              <a:rPr lang="en-GB" sz="2100" dirty="0">
                <a:solidFill>
                  <a:srgbClr val="272626"/>
                </a:solidFill>
                <a:latin typeface="Comic Sans MS" panose="030F0902030302020204" pitchFamily="66" charset="0"/>
              </a:rPr>
              <a:t>What do you already know about sculpture?</a:t>
            </a:r>
          </a:p>
          <a:p>
            <a:pPr>
              <a:spcBef>
                <a:spcPts val="1500"/>
              </a:spcBef>
              <a:buClr>
                <a:srgbClr val="3FAA4C"/>
              </a:buClr>
            </a:pPr>
            <a:r>
              <a:rPr lang="en-GB" sz="2100" dirty="0">
                <a:solidFill>
                  <a:srgbClr val="272626"/>
                </a:solidFill>
                <a:latin typeface="Comic Sans MS" panose="030F0902030302020204" pitchFamily="66" charset="0"/>
              </a:rPr>
              <a:t>What are sculptures made from? </a:t>
            </a:r>
          </a:p>
          <a:p>
            <a:pPr>
              <a:spcBef>
                <a:spcPts val="1500"/>
              </a:spcBef>
              <a:buClr>
                <a:srgbClr val="3FAA4C"/>
              </a:buClr>
            </a:pPr>
            <a:endParaRPr lang="en-GB" sz="2000" dirty="0">
              <a:solidFill>
                <a:srgbClr val="272626"/>
              </a:solidFill>
              <a:latin typeface="Comic Sans MS" panose="030F0902030302020204" pitchFamily="66" charset="0"/>
            </a:endParaRPr>
          </a:p>
        </p:txBody>
      </p:sp>
      <p:pic>
        <p:nvPicPr>
          <p:cNvPr id="10" name="Picture 9" descr="A statue of a person&#10;&#10;Description automatically generated with medium confidence">
            <a:extLst>
              <a:ext uri="{FF2B5EF4-FFF2-40B4-BE49-F238E27FC236}">
                <a16:creationId xmlns:a16="http://schemas.microsoft.com/office/drawing/2014/main" id="{EB6E9C91-B471-1645-9ECD-76619C8917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33846" y="1207362"/>
            <a:ext cx="3291309" cy="4944525"/>
          </a:xfrm>
          <a:prstGeom prst="rect">
            <a:avLst/>
          </a:prstGeom>
        </p:spPr>
      </p:pic>
    </p:spTree>
    <p:extLst>
      <p:ext uri="{BB962C8B-B14F-4D97-AF65-F5344CB8AC3E}">
        <p14:creationId xmlns:p14="http://schemas.microsoft.com/office/powerpoint/2010/main" val="285336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1DF09AE-D348-7442-B7EA-79C284E509BA}"/>
              </a:ext>
            </a:extLst>
          </p:cNvPr>
          <p:cNvSpPr txBox="1"/>
          <p:nvPr/>
        </p:nvSpPr>
        <p:spPr>
          <a:xfrm>
            <a:off x="0" y="5236846"/>
            <a:ext cx="12192000" cy="1290954"/>
          </a:xfrm>
          <a:prstGeom prst="rect">
            <a:avLst/>
          </a:prstGeom>
          <a:noFill/>
        </p:spPr>
        <p:txBody>
          <a:bodyPr wrap="square" rtlCol="0">
            <a:noAutofit/>
          </a:bodyPr>
          <a:lstStyle/>
          <a:p>
            <a:pPr algn="ctr">
              <a:spcBef>
                <a:spcPts val="700"/>
              </a:spcBef>
              <a:buClr>
                <a:srgbClr val="3FAA4C"/>
              </a:buClr>
            </a:pPr>
            <a:r>
              <a:rPr lang="en-GB" sz="2100" b="1" dirty="0">
                <a:solidFill>
                  <a:srgbClr val="41AE62"/>
                </a:solidFill>
                <a:latin typeface="Comic Sans MS"/>
                <a:cs typeface="Comic Sans MS"/>
              </a:rPr>
              <a:t>Sculpture</a:t>
            </a:r>
            <a:r>
              <a:rPr lang="en-GB" sz="2100" b="1" dirty="0">
                <a:solidFill>
                  <a:srgbClr val="272626"/>
                </a:solidFill>
                <a:latin typeface="Comic Sans MS"/>
                <a:cs typeface="Comic Sans MS"/>
              </a:rPr>
              <a:t> </a:t>
            </a:r>
            <a:r>
              <a:rPr lang="en-GB" sz="2100" dirty="0">
                <a:solidFill>
                  <a:srgbClr val="272626"/>
                </a:solidFill>
                <a:latin typeface="Comic Sans MS"/>
                <a:cs typeface="Comic Sans MS"/>
              </a:rPr>
              <a:t>is</a:t>
            </a:r>
            <a:r>
              <a:rPr lang="en-GB" sz="2100" b="1" dirty="0">
                <a:solidFill>
                  <a:srgbClr val="272626"/>
                </a:solidFill>
                <a:latin typeface="Comic Sans MS"/>
                <a:cs typeface="Comic Sans MS"/>
              </a:rPr>
              <a:t> </a:t>
            </a:r>
            <a:r>
              <a:rPr lang="en-GB" sz="2100" dirty="0">
                <a:solidFill>
                  <a:srgbClr val="272626"/>
                </a:solidFill>
                <a:latin typeface="Comic Sans MS"/>
                <a:cs typeface="Comic Sans MS"/>
              </a:rPr>
              <a:t>‘Three-dimensional art made by one of four basic</a:t>
            </a:r>
            <a:br>
              <a:rPr lang="en-GB" sz="2100" dirty="0">
                <a:solidFill>
                  <a:srgbClr val="272626"/>
                </a:solidFill>
                <a:latin typeface="Comic Sans MS"/>
                <a:cs typeface="Comic Sans MS"/>
              </a:rPr>
            </a:br>
            <a:r>
              <a:rPr lang="en-GB" sz="2100" dirty="0">
                <a:solidFill>
                  <a:srgbClr val="272626"/>
                </a:solidFill>
                <a:latin typeface="Comic Sans MS"/>
                <a:cs typeface="Comic Sans MS"/>
              </a:rPr>
              <a:t>processes: carving, modelling, casting and constructing.’ </a:t>
            </a:r>
            <a:endParaRPr lang="en-GB" sz="2100" dirty="0">
              <a:solidFill>
                <a:srgbClr val="272626"/>
              </a:solidFill>
              <a:latin typeface="Comic Sans MS" panose="030F0902030302020204" pitchFamily="66" charset="0"/>
            </a:endParaRPr>
          </a:p>
        </p:txBody>
      </p:sp>
      <p:pic>
        <p:nvPicPr>
          <p:cNvPr id="3" name="Picture 2" descr="A picture containing person, window&#10;&#10;Description automatically generated">
            <a:extLst>
              <a:ext uri="{FF2B5EF4-FFF2-40B4-BE49-F238E27FC236}">
                <a16:creationId xmlns:a16="http://schemas.microsoft.com/office/drawing/2014/main" id="{5CF5F0B4-FBB4-344F-B009-6A638DFC17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67679" y="910864"/>
            <a:ext cx="3967388" cy="3965937"/>
          </a:xfrm>
          <a:prstGeom prst="rect">
            <a:avLst/>
          </a:prstGeom>
        </p:spPr>
      </p:pic>
      <p:pic>
        <p:nvPicPr>
          <p:cNvPr id="6" name="Picture 5" descr="A picture containing person, outdoor&#10;&#10;Description automatically generated">
            <a:extLst>
              <a:ext uri="{FF2B5EF4-FFF2-40B4-BE49-F238E27FC236}">
                <a16:creationId xmlns:a16="http://schemas.microsoft.com/office/drawing/2014/main" id="{49154E36-8D66-0D4F-BFDC-DFF34C4C67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49346" y="910863"/>
            <a:ext cx="2645793" cy="3965938"/>
          </a:xfrm>
          <a:prstGeom prst="rect">
            <a:avLst/>
          </a:prstGeom>
        </p:spPr>
      </p:pic>
    </p:spTree>
    <p:extLst>
      <p:ext uri="{BB962C8B-B14F-4D97-AF65-F5344CB8AC3E}">
        <p14:creationId xmlns:p14="http://schemas.microsoft.com/office/powerpoint/2010/main" val="3032968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1DF09AE-D348-7442-B7EA-79C284E509BA}"/>
              </a:ext>
            </a:extLst>
          </p:cNvPr>
          <p:cNvSpPr txBox="1"/>
          <p:nvPr/>
        </p:nvSpPr>
        <p:spPr>
          <a:xfrm>
            <a:off x="7189215" y="1286246"/>
            <a:ext cx="3856381" cy="4572346"/>
          </a:xfrm>
          <a:prstGeom prst="rect">
            <a:avLst/>
          </a:prstGeom>
          <a:noFill/>
        </p:spPr>
        <p:txBody>
          <a:bodyPr wrap="square" rtlCol="0">
            <a:noAutofit/>
          </a:bodyPr>
          <a:lstStyle/>
          <a:p>
            <a:pPr>
              <a:spcBef>
                <a:spcPts val="1500"/>
              </a:spcBef>
              <a:buClr>
                <a:srgbClr val="3FAA4C"/>
              </a:buClr>
            </a:pPr>
            <a:r>
              <a:rPr lang="en-GB" sz="2100" b="1" dirty="0">
                <a:solidFill>
                  <a:srgbClr val="272626"/>
                </a:solidFill>
                <a:latin typeface="Comic Sans MS" panose="030F0902030302020204" pitchFamily="66" charset="0"/>
              </a:rPr>
              <a:t>Sculptures</a:t>
            </a:r>
            <a:r>
              <a:rPr lang="en-GB" sz="2100" dirty="0">
                <a:solidFill>
                  <a:srgbClr val="272626"/>
                </a:solidFill>
                <a:latin typeface="Comic Sans MS" panose="030F0902030302020204" pitchFamily="66" charset="0"/>
              </a:rPr>
              <a:t> can be created</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in lots of different ways using a range of materials. Can you think of any?</a:t>
            </a:r>
          </a:p>
          <a:p>
            <a:pPr>
              <a:spcBef>
                <a:spcPts val="1500"/>
              </a:spcBef>
              <a:buClr>
                <a:srgbClr val="3FAA4C"/>
              </a:buClr>
            </a:pPr>
            <a:r>
              <a:rPr lang="en-GB" sz="2100" dirty="0">
                <a:solidFill>
                  <a:srgbClr val="272626"/>
                </a:solidFill>
                <a:latin typeface="Comic Sans MS" panose="030F0902030302020204" pitchFamily="66" charset="0"/>
              </a:rPr>
              <a:t>Some examples include: </a:t>
            </a:r>
          </a:p>
          <a:p>
            <a:pPr marL="269875" indent="-219075">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Wood</a:t>
            </a:r>
          </a:p>
          <a:p>
            <a:pPr marL="269875" indent="-219075">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Metal	</a:t>
            </a:r>
          </a:p>
          <a:p>
            <a:pPr marL="269875" indent="-219075">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Stone</a:t>
            </a:r>
          </a:p>
          <a:p>
            <a:pPr marL="269875" indent="-219075">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Clay</a:t>
            </a:r>
          </a:p>
          <a:p>
            <a:pPr marL="269875" indent="-219075">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Wax</a:t>
            </a:r>
          </a:p>
        </p:txBody>
      </p:sp>
      <p:pic>
        <p:nvPicPr>
          <p:cNvPr id="4" name="Picture 3" descr="A horse rolling in the sand&#10;&#10;Description automatically generated with low confidence">
            <a:extLst>
              <a:ext uri="{FF2B5EF4-FFF2-40B4-BE49-F238E27FC236}">
                <a16:creationId xmlns:a16="http://schemas.microsoft.com/office/drawing/2014/main" id="{A6EF64BD-16CF-FA4D-BB29-B88015475D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81871" y="1054013"/>
            <a:ext cx="5195129" cy="4749973"/>
          </a:xfrm>
          <a:prstGeom prst="rect">
            <a:avLst/>
          </a:prstGeom>
        </p:spPr>
      </p:pic>
      <p:sp>
        <p:nvSpPr>
          <p:cNvPr id="8" name="TextBox 7">
            <a:extLst>
              <a:ext uri="{FF2B5EF4-FFF2-40B4-BE49-F238E27FC236}">
                <a16:creationId xmlns:a16="http://schemas.microsoft.com/office/drawing/2014/main" id="{F120A44E-4A0F-6F4E-9C8A-DBC07CF69A0D}"/>
              </a:ext>
            </a:extLst>
          </p:cNvPr>
          <p:cNvSpPr txBox="1"/>
          <p:nvPr/>
        </p:nvSpPr>
        <p:spPr>
          <a:xfrm>
            <a:off x="8891017" y="3237720"/>
            <a:ext cx="1968314" cy="2142755"/>
          </a:xfrm>
          <a:prstGeom prst="rect">
            <a:avLst/>
          </a:prstGeom>
          <a:noFill/>
        </p:spPr>
        <p:txBody>
          <a:bodyPr wrap="square" rtlCol="0">
            <a:noAutofit/>
          </a:bodyPr>
          <a:lstStyle/>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Plaster</a:t>
            </a:r>
          </a:p>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Glass</a:t>
            </a:r>
          </a:p>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Ice…	</a:t>
            </a:r>
          </a:p>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…even sand!</a:t>
            </a:r>
          </a:p>
        </p:txBody>
      </p:sp>
    </p:spTree>
    <p:extLst>
      <p:ext uri="{BB962C8B-B14F-4D97-AF65-F5344CB8AC3E}">
        <p14:creationId xmlns:p14="http://schemas.microsoft.com/office/powerpoint/2010/main" val="688030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lose&#10;&#10;Description automatically generated">
            <a:extLst>
              <a:ext uri="{FF2B5EF4-FFF2-40B4-BE49-F238E27FC236}">
                <a16:creationId xmlns:a16="http://schemas.microsoft.com/office/drawing/2014/main" id="{B8A06C56-18DC-FB45-B4F7-898AE1918B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81871" y="1050210"/>
            <a:ext cx="5195129" cy="4749973"/>
          </a:xfrm>
          <a:prstGeom prst="rect">
            <a:avLst/>
          </a:prstGeom>
        </p:spPr>
      </p:pic>
      <p:sp>
        <p:nvSpPr>
          <p:cNvPr id="8" name="TextBox 7">
            <a:extLst>
              <a:ext uri="{FF2B5EF4-FFF2-40B4-BE49-F238E27FC236}">
                <a16:creationId xmlns:a16="http://schemas.microsoft.com/office/drawing/2014/main" id="{0D219F9D-447E-D341-9EA3-6369C85CB8D0}"/>
              </a:ext>
            </a:extLst>
          </p:cNvPr>
          <p:cNvSpPr txBox="1"/>
          <p:nvPr/>
        </p:nvSpPr>
        <p:spPr>
          <a:xfrm>
            <a:off x="7189215" y="954415"/>
            <a:ext cx="4138148" cy="5052010"/>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Different ways, or </a:t>
            </a:r>
            <a:r>
              <a:rPr lang="en-GB" sz="2100" b="1" dirty="0">
                <a:solidFill>
                  <a:srgbClr val="272626"/>
                </a:solidFill>
                <a:latin typeface="Comic Sans MS" panose="030F0902030302020204" pitchFamily="66" charset="0"/>
              </a:rPr>
              <a:t>techniques</a:t>
            </a:r>
            <a:r>
              <a:rPr lang="en-GB" sz="2100" dirty="0">
                <a:solidFill>
                  <a:srgbClr val="272626"/>
                </a:solidFill>
                <a:latin typeface="Comic Sans MS" panose="030F0902030302020204" pitchFamily="66" charset="0"/>
              </a:rPr>
              <a:t>, to create sculptures can be used. For example:-</a:t>
            </a:r>
          </a:p>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Carving</a:t>
            </a:r>
          </a:p>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Gluing</a:t>
            </a:r>
          </a:p>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Welding</a:t>
            </a:r>
          </a:p>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Stitching</a:t>
            </a:r>
          </a:p>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Folding</a:t>
            </a:r>
          </a:p>
          <a:p>
            <a:pPr marL="228600" indent="-228600">
              <a:spcBef>
                <a:spcPts val="1500"/>
              </a:spcBef>
              <a:buClr>
                <a:srgbClr val="3FAA4C"/>
              </a:buClr>
              <a:buFont typeface="Arial" panose="020B0604020202020204" pitchFamily="34" charset="0"/>
              <a:buChar char="•"/>
            </a:pPr>
            <a:r>
              <a:rPr lang="en-GB" sz="2100" dirty="0">
                <a:solidFill>
                  <a:srgbClr val="272626"/>
                </a:solidFill>
                <a:latin typeface="Comic Sans MS" panose="030F0902030302020204" pitchFamily="66" charset="0"/>
              </a:rPr>
              <a:t>Balancing</a:t>
            </a:r>
          </a:p>
          <a:p>
            <a:pPr>
              <a:spcBef>
                <a:spcPts val="1500"/>
              </a:spcBef>
              <a:buClr>
                <a:srgbClr val="3FAA4C"/>
              </a:buClr>
            </a:pPr>
            <a:r>
              <a:rPr lang="en-GB" sz="2100" dirty="0">
                <a:solidFill>
                  <a:srgbClr val="272626"/>
                </a:solidFill>
                <a:latin typeface="Comic Sans MS" panose="030F0902030302020204" pitchFamily="66" charset="0"/>
              </a:rPr>
              <a:t>Have you heard of all of these techniques before?</a:t>
            </a:r>
          </a:p>
        </p:txBody>
      </p:sp>
    </p:spTree>
    <p:extLst>
      <p:ext uri="{BB962C8B-B14F-4D97-AF65-F5344CB8AC3E}">
        <p14:creationId xmlns:p14="http://schemas.microsoft.com/office/powerpoint/2010/main" val="4034800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219F9D-447E-D341-9EA3-6369C85CB8D0}"/>
              </a:ext>
            </a:extLst>
          </p:cNvPr>
          <p:cNvSpPr txBox="1"/>
          <p:nvPr/>
        </p:nvSpPr>
        <p:spPr>
          <a:xfrm>
            <a:off x="2006537" y="797661"/>
            <a:ext cx="8178925" cy="891801"/>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Let’s look more closely at the four basic processes of sculpting, which are:</a:t>
            </a:r>
            <a:endParaRPr lang="en-GB" sz="2800" b="1" dirty="0">
              <a:solidFill>
                <a:srgbClr val="272626"/>
              </a:solidFill>
              <a:latin typeface="Comic Sans MS" panose="030F0902030302020204" pitchFamily="66" charset="0"/>
            </a:endParaRPr>
          </a:p>
        </p:txBody>
      </p:sp>
      <p:sp>
        <p:nvSpPr>
          <p:cNvPr id="2" name="Terminator 1">
            <a:extLst>
              <a:ext uri="{FF2B5EF4-FFF2-40B4-BE49-F238E27FC236}">
                <a16:creationId xmlns:a16="http://schemas.microsoft.com/office/drawing/2014/main" id="{FA0D9575-3320-5E46-8F07-B38AB20967AE}"/>
              </a:ext>
            </a:extLst>
          </p:cNvPr>
          <p:cNvSpPr/>
          <p:nvPr/>
        </p:nvSpPr>
        <p:spPr>
          <a:xfrm>
            <a:off x="4441371" y="1689462"/>
            <a:ext cx="3457303" cy="896982"/>
          </a:xfrm>
          <a:prstGeom prst="flowChartTerminator">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600" b="1" dirty="0">
                <a:solidFill>
                  <a:schemeClr val="bg1"/>
                </a:solidFill>
                <a:latin typeface="Comic Sans MS"/>
                <a:cs typeface="Comic Sans MS"/>
              </a:rPr>
              <a:t>carving</a:t>
            </a:r>
          </a:p>
        </p:txBody>
      </p:sp>
      <p:sp>
        <p:nvSpPr>
          <p:cNvPr id="6" name="Terminator 5">
            <a:extLst>
              <a:ext uri="{FF2B5EF4-FFF2-40B4-BE49-F238E27FC236}">
                <a16:creationId xmlns:a16="http://schemas.microsoft.com/office/drawing/2014/main" id="{69FAE59F-5D85-BD4D-B2F4-F2CCA80B5B12}"/>
              </a:ext>
            </a:extLst>
          </p:cNvPr>
          <p:cNvSpPr/>
          <p:nvPr/>
        </p:nvSpPr>
        <p:spPr>
          <a:xfrm>
            <a:off x="4441371" y="2763244"/>
            <a:ext cx="3457303" cy="896982"/>
          </a:xfrm>
          <a:prstGeom prst="flowChartTerminator">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600" b="1" dirty="0">
                <a:solidFill>
                  <a:schemeClr val="bg1"/>
                </a:solidFill>
                <a:latin typeface="Comic Sans MS"/>
                <a:cs typeface="Comic Sans MS"/>
              </a:rPr>
              <a:t>modelling</a:t>
            </a:r>
            <a:endParaRPr lang="en-GB" sz="3500" b="1" dirty="0">
              <a:solidFill>
                <a:schemeClr val="bg1"/>
              </a:solidFill>
              <a:latin typeface="Comic Sans MS" panose="030F0902030302020204" pitchFamily="66" charset="0"/>
            </a:endParaRPr>
          </a:p>
        </p:txBody>
      </p:sp>
      <p:sp>
        <p:nvSpPr>
          <p:cNvPr id="7" name="Terminator 6">
            <a:extLst>
              <a:ext uri="{FF2B5EF4-FFF2-40B4-BE49-F238E27FC236}">
                <a16:creationId xmlns:a16="http://schemas.microsoft.com/office/drawing/2014/main" id="{779C67D3-F4D1-D641-A8CA-57F17BA72BDF}"/>
              </a:ext>
            </a:extLst>
          </p:cNvPr>
          <p:cNvSpPr/>
          <p:nvPr/>
        </p:nvSpPr>
        <p:spPr>
          <a:xfrm>
            <a:off x="4441371" y="3837026"/>
            <a:ext cx="3457303" cy="896982"/>
          </a:xfrm>
          <a:prstGeom prst="flowChartTerminator">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600" b="1" dirty="0">
                <a:solidFill>
                  <a:schemeClr val="bg1"/>
                </a:solidFill>
                <a:latin typeface="Comic Sans MS"/>
                <a:cs typeface="Comic Sans MS"/>
              </a:rPr>
              <a:t>casting</a:t>
            </a:r>
            <a:endParaRPr lang="en-GB" sz="3500" b="1" dirty="0">
              <a:solidFill>
                <a:schemeClr val="bg1"/>
              </a:solidFill>
              <a:latin typeface="Comic Sans MS" panose="030F0902030302020204" pitchFamily="66" charset="0"/>
            </a:endParaRPr>
          </a:p>
        </p:txBody>
      </p:sp>
      <p:sp>
        <p:nvSpPr>
          <p:cNvPr id="9" name="Terminator 8">
            <a:extLst>
              <a:ext uri="{FF2B5EF4-FFF2-40B4-BE49-F238E27FC236}">
                <a16:creationId xmlns:a16="http://schemas.microsoft.com/office/drawing/2014/main" id="{26DF5A85-5CD2-A046-B473-EFC9C949E2EA}"/>
              </a:ext>
            </a:extLst>
          </p:cNvPr>
          <p:cNvSpPr/>
          <p:nvPr/>
        </p:nvSpPr>
        <p:spPr>
          <a:xfrm>
            <a:off x="4441371" y="4910808"/>
            <a:ext cx="3457303" cy="896982"/>
          </a:xfrm>
          <a:prstGeom prst="flowChartTerminator">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500"/>
              </a:spcBef>
              <a:buClr>
                <a:srgbClr val="3FAA4C"/>
              </a:buClr>
            </a:pPr>
            <a:r>
              <a:rPr lang="en-GB" sz="3500" b="1" dirty="0">
                <a:solidFill>
                  <a:schemeClr val="bg1"/>
                </a:solidFill>
                <a:latin typeface="Comic Sans MS"/>
                <a:cs typeface="Comic Sans MS"/>
              </a:rPr>
              <a:t>constructing</a:t>
            </a:r>
            <a:endParaRPr lang="en-GB" sz="35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4163183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219F9D-447E-D341-9EA3-6369C85CB8D0}"/>
              </a:ext>
            </a:extLst>
          </p:cNvPr>
          <p:cNvSpPr txBox="1"/>
          <p:nvPr/>
        </p:nvSpPr>
        <p:spPr>
          <a:xfrm>
            <a:off x="1272361" y="2005695"/>
            <a:ext cx="4623341" cy="3669005"/>
          </a:xfrm>
          <a:prstGeom prst="rect">
            <a:avLst/>
          </a:prstGeom>
          <a:noFill/>
        </p:spPr>
        <p:txBody>
          <a:bodyPr wrap="square" rtlCol="0">
            <a:noAutofit/>
          </a:bodyPr>
          <a:lstStyle/>
          <a:p>
            <a:pPr>
              <a:spcBef>
                <a:spcPts val="1500"/>
              </a:spcBef>
              <a:buClr>
                <a:srgbClr val="3FAA4C"/>
              </a:buClr>
            </a:pPr>
            <a:r>
              <a:rPr lang="en-GB" sz="2100" b="1" dirty="0">
                <a:solidFill>
                  <a:srgbClr val="272626"/>
                </a:solidFill>
                <a:latin typeface="Comic Sans MS" panose="030F0902030302020204" pitchFamily="66" charset="0"/>
              </a:rPr>
              <a:t>Carving</a:t>
            </a:r>
            <a:r>
              <a:rPr lang="en-GB" sz="2100" dirty="0">
                <a:solidFill>
                  <a:srgbClr val="272626"/>
                </a:solidFill>
                <a:latin typeface="Comic Sans MS" panose="030F0902030302020204" pitchFamily="66" charset="0"/>
              </a:rPr>
              <a:t> is when tools are used to change the shape of something, by scraping or chipping away some of the material.</a:t>
            </a:r>
          </a:p>
          <a:p>
            <a:pPr>
              <a:spcBef>
                <a:spcPts val="1500"/>
              </a:spcBef>
              <a:buClr>
                <a:srgbClr val="3FAA4C"/>
              </a:buClr>
            </a:pPr>
            <a:r>
              <a:rPr lang="en-GB" sz="2100" dirty="0">
                <a:solidFill>
                  <a:srgbClr val="272626"/>
                </a:solidFill>
                <a:latin typeface="Comic Sans MS" panose="030F0902030302020204" pitchFamily="66" charset="0"/>
              </a:rPr>
              <a:t>The material needs to be solid enough to not crumble when it’s being scraped.</a:t>
            </a:r>
          </a:p>
          <a:p>
            <a:pPr>
              <a:spcBef>
                <a:spcPts val="1500"/>
              </a:spcBef>
              <a:buClr>
                <a:srgbClr val="3FAA4C"/>
              </a:buClr>
            </a:pPr>
            <a:r>
              <a:rPr lang="en-GB" sz="2100" dirty="0">
                <a:solidFill>
                  <a:srgbClr val="272626"/>
                </a:solidFill>
                <a:latin typeface="Comic Sans MS" panose="030F0902030302020204" pitchFamily="66" charset="0"/>
              </a:rPr>
              <a:t>Wood and stone are often materials which are carved.</a:t>
            </a:r>
          </a:p>
        </p:txBody>
      </p:sp>
      <p:sp>
        <p:nvSpPr>
          <p:cNvPr id="6" name="TextBox 5">
            <a:extLst>
              <a:ext uri="{FF2B5EF4-FFF2-40B4-BE49-F238E27FC236}">
                <a16:creationId xmlns:a16="http://schemas.microsoft.com/office/drawing/2014/main" id="{119A7941-C8C5-550D-8CA8-A5CDACF5E3FE}"/>
              </a:ext>
            </a:extLst>
          </p:cNvPr>
          <p:cNvSpPr txBox="1"/>
          <p:nvPr/>
        </p:nvSpPr>
        <p:spPr>
          <a:xfrm>
            <a:off x="0" y="786917"/>
            <a:ext cx="12192000" cy="553998"/>
          </a:xfrm>
          <a:prstGeom prst="rect">
            <a:avLst/>
          </a:prstGeom>
          <a:noFill/>
        </p:spPr>
        <p:txBody>
          <a:bodyPr wrap="square" rtlCol="0">
            <a:spAutoFit/>
          </a:bodyPr>
          <a:lstStyle/>
          <a:p>
            <a:pPr algn="ctr">
              <a:spcBef>
                <a:spcPts val="1500"/>
              </a:spcBef>
            </a:pPr>
            <a:r>
              <a:rPr lang="en-GB" sz="3000" b="1" dirty="0">
                <a:solidFill>
                  <a:srgbClr val="41AE62"/>
                </a:solidFill>
                <a:latin typeface="Comic Sans MS" panose="030F0902030302020204" pitchFamily="66" charset="0"/>
              </a:rPr>
              <a:t>Carving</a:t>
            </a:r>
            <a:endParaRPr lang="en-GB" sz="3000" dirty="0">
              <a:solidFill>
                <a:srgbClr val="272626"/>
              </a:solidFill>
              <a:latin typeface="Comic Sans MS" panose="030F0902030302020204" pitchFamily="66" charset="0"/>
            </a:endParaRPr>
          </a:p>
        </p:txBody>
      </p:sp>
      <p:pic>
        <p:nvPicPr>
          <p:cNvPr id="4" name="Picture 3" descr="A picture containing person&#10;&#10;Description automatically generated">
            <a:extLst>
              <a:ext uri="{FF2B5EF4-FFF2-40B4-BE49-F238E27FC236}">
                <a16:creationId xmlns:a16="http://schemas.microsoft.com/office/drawing/2014/main" id="{FE724C66-6E3B-FE43-9DA3-459AE6B752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14656" y="1708922"/>
            <a:ext cx="4650637" cy="3991905"/>
          </a:xfrm>
          <a:prstGeom prst="rect">
            <a:avLst/>
          </a:prstGeom>
        </p:spPr>
      </p:pic>
    </p:spTree>
    <p:extLst>
      <p:ext uri="{BB962C8B-B14F-4D97-AF65-F5344CB8AC3E}">
        <p14:creationId xmlns:p14="http://schemas.microsoft.com/office/powerpoint/2010/main" val="2912713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219F9D-447E-D341-9EA3-6369C85CB8D0}"/>
              </a:ext>
            </a:extLst>
          </p:cNvPr>
          <p:cNvSpPr txBox="1"/>
          <p:nvPr/>
        </p:nvSpPr>
        <p:spPr>
          <a:xfrm>
            <a:off x="1263653" y="2551837"/>
            <a:ext cx="4623341" cy="3669005"/>
          </a:xfrm>
          <a:prstGeom prst="rect">
            <a:avLst/>
          </a:prstGeom>
          <a:noFill/>
        </p:spPr>
        <p:txBody>
          <a:bodyPr wrap="square" rtlCol="0">
            <a:noAutofit/>
          </a:bodyPr>
          <a:lstStyle/>
          <a:p>
            <a:pPr>
              <a:spcBef>
                <a:spcPts val="1500"/>
              </a:spcBef>
              <a:buClr>
                <a:srgbClr val="3FAA4C"/>
              </a:buClr>
            </a:pPr>
            <a:r>
              <a:rPr lang="en-GB" sz="2100" b="1" dirty="0">
                <a:solidFill>
                  <a:srgbClr val="272626"/>
                </a:solidFill>
                <a:latin typeface="Comic Sans MS" panose="030F0902030302020204" pitchFamily="66" charset="0"/>
              </a:rPr>
              <a:t>Modelling</a:t>
            </a:r>
            <a:r>
              <a:rPr lang="en-GB" sz="2100" dirty="0">
                <a:solidFill>
                  <a:srgbClr val="272626"/>
                </a:solidFill>
                <a:latin typeface="Comic Sans MS" panose="030F0902030302020204" pitchFamily="66" charset="0"/>
              </a:rPr>
              <a:t> uses soft materials to build a shape. </a:t>
            </a:r>
          </a:p>
          <a:p>
            <a:pPr>
              <a:spcBef>
                <a:spcPts val="1500"/>
              </a:spcBef>
              <a:buClr>
                <a:srgbClr val="3FAA4C"/>
              </a:buClr>
            </a:pPr>
            <a:r>
              <a:rPr lang="en-GB" sz="2100" dirty="0">
                <a:solidFill>
                  <a:srgbClr val="272626"/>
                </a:solidFill>
                <a:latin typeface="Comic Sans MS" panose="030F0902030302020204" pitchFamily="66" charset="0"/>
              </a:rPr>
              <a:t>The shape of the soft material, which could be clay or wax, can be changed or reworked as the sculpture is being made.</a:t>
            </a:r>
          </a:p>
        </p:txBody>
      </p:sp>
      <p:sp>
        <p:nvSpPr>
          <p:cNvPr id="6" name="TextBox 5">
            <a:extLst>
              <a:ext uri="{FF2B5EF4-FFF2-40B4-BE49-F238E27FC236}">
                <a16:creationId xmlns:a16="http://schemas.microsoft.com/office/drawing/2014/main" id="{119A7941-C8C5-550D-8CA8-A5CDACF5E3FE}"/>
              </a:ext>
            </a:extLst>
          </p:cNvPr>
          <p:cNvSpPr txBox="1"/>
          <p:nvPr/>
        </p:nvSpPr>
        <p:spPr>
          <a:xfrm>
            <a:off x="0" y="786917"/>
            <a:ext cx="12192000" cy="553998"/>
          </a:xfrm>
          <a:prstGeom prst="rect">
            <a:avLst/>
          </a:prstGeom>
          <a:noFill/>
        </p:spPr>
        <p:txBody>
          <a:bodyPr wrap="square" rtlCol="0">
            <a:spAutoFit/>
          </a:bodyPr>
          <a:lstStyle/>
          <a:p>
            <a:pPr algn="ctr">
              <a:spcBef>
                <a:spcPts val="1500"/>
              </a:spcBef>
            </a:pPr>
            <a:r>
              <a:rPr lang="en-GB" sz="3000" b="1" dirty="0">
                <a:solidFill>
                  <a:srgbClr val="41AE62"/>
                </a:solidFill>
                <a:latin typeface="Comic Sans MS" panose="030F0902030302020204" pitchFamily="66" charset="0"/>
              </a:rPr>
              <a:t>Modelling</a:t>
            </a:r>
            <a:endParaRPr lang="en-GB" sz="3000" dirty="0">
              <a:solidFill>
                <a:srgbClr val="272626"/>
              </a:solidFill>
              <a:latin typeface="Comic Sans MS" panose="030F0902030302020204" pitchFamily="66" charset="0"/>
            </a:endParaRPr>
          </a:p>
        </p:txBody>
      </p:sp>
      <p:pic>
        <p:nvPicPr>
          <p:cNvPr id="4" name="Picture 3" descr="A picture containing person, table, cup, meal&#10;&#10;Description automatically generated">
            <a:extLst>
              <a:ext uri="{FF2B5EF4-FFF2-40B4-BE49-F238E27FC236}">
                <a16:creationId xmlns:a16="http://schemas.microsoft.com/office/drawing/2014/main" id="{1CE96FFE-CA33-BB47-AF83-BEAAD936B6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19850" y="1700213"/>
            <a:ext cx="4645025" cy="3997325"/>
          </a:xfrm>
          <a:prstGeom prst="rect">
            <a:avLst/>
          </a:prstGeom>
        </p:spPr>
      </p:pic>
    </p:spTree>
    <p:extLst>
      <p:ext uri="{BB962C8B-B14F-4D97-AF65-F5344CB8AC3E}">
        <p14:creationId xmlns:p14="http://schemas.microsoft.com/office/powerpoint/2010/main" val="17746156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5408</TotalTime>
  <Words>1095</Words>
  <Application>Microsoft Office PowerPoint</Application>
  <PresentationFormat>Widescreen</PresentationFormat>
  <Paragraphs>140</Paragraphs>
  <Slides>26</Slides>
  <Notes>25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26</vt:i4>
      </vt:variant>
    </vt:vector>
  </HeadingPairs>
  <TitlesOfParts>
    <vt:vector size="32"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Sara Maslin</cp:lastModifiedBy>
  <cp:revision>484</cp:revision>
  <dcterms:created xsi:type="dcterms:W3CDTF">2021-01-11T17:47:06Z</dcterms:created>
  <dcterms:modified xsi:type="dcterms:W3CDTF">2022-09-21T10:14:23Z</dcterms:modified>
</cp:coreProperties>
</file>