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2" r:id="rId3"/>
  </p:sldMasterIdLst>
  <p:notesMasterIdLst>
    <p:notesMasterId r:id="rId17"/>
  </p:notesMasterIdLst>
  <p:sldIdLst>
    <p:sldId id="271" r:id="rId4"/>
    <p:sldId id="272" r:id="rId5"/>
    <p:sldId id="318" r:id="rId6"/>
    <p:sldId id="273" r:id="rId7"/>
    <p:sldId id="276" r:id="rId8"/>
    <p:sldId id="316" r:id="rId9"/>
    <p:sldId id="317" r:id="rId10"/>
    <p:sldId id="321" r:id="rId11"/>
    <p:sldId id="319" r:id="rId12"/>
    <p:sldId id="322" r:id="rId13"/>
    <p:sldId id="320" r:id="rId14"/>
    <p:sldId id="308" r:id="rId15"/>
    <p:sldId id="299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17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846" userDrawn="1">
          <p15:clr>
            <a:srgbClr val="A4A3A4"/>
          </p15:clr>
        </p15:guide>
        <p15:guide id="4" pos="4452" userDrawn="1">
          <p15:clr>
            <a:srgbClr val="A4A3A4"/>
          </p15:clr>
        </p15:guide>
        <p15:guide id="5" orient="horz" pos="343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Maslin" initials="S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626"/>
    <a:srgbClr val="3FAA4C"/>
    <a:srgbClr val="FFE550"/>
    <a:srgbClr val="41AE62"/>
    <a:srgbClr val="C9D950"/>
    <a:srgbClr val="286AA6"/>
    <a:srgbClr val="C1E6FB"/>
    <a:srgbClr val="C1E6C4"/>
    <a:srgbClr val="3692C4"/>
    <a:srgbClr val="2E93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5A5509-FB3B-4530-B6B5-71EB65EB2858}" v="104" dt="2022-09-12T13:41:02.5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 autoAdjust="0"/>
    <p:restoredTop sz="94700"/>
  </p:normalViewPr>
  <p:slideViewPr>
    <p:cSldViewPr snapToGrid="0" snapToObjects="1">
      <p:cViewPr varScale="1">
        <p:scale>
          <a:sx n="61" d="100"/>
          <a:sy n="61" d="100"/>
        </p:scale>
        <p:origin x="102" y="990"/>
      </p:cViewPr>
      <p:guideLst>
        <p:guide orient="horz" pos="1117"/>
        <p:guide pos="3840"/>
        <p:guide pos="846"/>
        <p:guide pos="4452"/>
        <p:guide orient="horz" pos="343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microsoft.com/office/2015/10/relationships/revisionInfo" Target="revisionInfo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microsoft.com/office/2016/11/relationships/changesInfo" Target="changesInfos/changesInfo1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ra Maslin" userId="982d4e009d589f26" providerId="LiveId" clId="{42F9E0EA-FF86-4BBC-8065-363538F631AB}"/>
    <pc:docChg chg="undo custSel addSld delSld modSld sldOrd">
      <pc:chgData name="Sara Maslin" userId="982d4e009d589f26" providerId="LiveId" clId="{42F9E0EA-FF86-4BBC-8065-363538F631AB}" dt="2021-09-09T10:49:23.330" v="6315" actId="20577"/>
      <pc:docMkLst>
        <pc:docMk/>
      </pc:docMkLst>
      <pc:sldChg chg="addSp delSp modSp mod">
        <pc:chgData name="Sara Maslin" userId="982d4e009d589f26" providerId="LiveId" clId="{42F9E0EA-FF86-4BBC-8065-363538F631AB}" dt="2021-09-09T09:29:47.336" v="5005" actId="20577"/>
        <pc:sldMkLst>
          <pc:docMk/>
          <pc:sldMk cId="1298952408" sldId="271"/>
        </pc:sldMkLst>
        <pc:spChg chg="mod">
          <ac:chgData name="Sara Maslin" userId="982d4e009d589f26" providerId="LiveId" clId="{42F9E0EA-FF86-4BBC-8065-363538F631AB}" dt="2021-09-09T09:29:47.336" v="5005" actId="20577"/>
          <ac:spMkLst>
            <pc:docMk/>
            <pc:sldMk cId="1298952408" sldId="271"/>
            <ac:spMk id="9" creationId="{970156AC-5577-C445-9280-059EA62D9A65}"/>
          </ac:spMkLst>
        </pc:spChg>
        <pc:spChg chg="add mod">
          <ac:chgData name="Sara Maslin" userId="982d4e009d589f26" providerId="LiveId" clId="{42F9E0EA-FF86-4BBC-8065-363538F631AB}" dt="2021-09-08T12:25:01.844" v="1397" actId="207"/>
          <ac:spMkLst>
            <pc:docMk/>
            <pc:sldMk cId="1298952408" sldId="271"/>
            <ac:spMk id="12" creationId="{7C6033E9-4D96-4A26-BBCA-5F2F196D848B}"/>
          </ac:spMkLst>
        </pc:spChg>
        <pc:picChg chg="add del mod">
          <ac:chgData name="Sara Maslin" userId="982d4e009d589f26" providerId="LiveId" clId="{42F9E0EA-FF86-4BBC-8065-363538F631AB}" dt="2021-09-08T12:23:59.782" v="1390" actId="478"/>
          <ac:picMkLst>
            <pc:docMk/>
            <pc:sldMk cId="1298952408" sldId="271"/>
            <ac:picMk id="3" creationId="{6A324D27-32C4-4C26-AAE6-CA598925F551}"/>
          </ac:picMkLst>
        </pc:picChg>
        <pc:picChg chg="add mod">
          <ac:chgData name="Sara Maslin" userId="982d4e009d589f26" providerId="LiveId" clId="{42F9E0EA-FF86-4BBC-8065-363538F631AB}" dt="2021-09-08T12:24:24.065" v="1393" actId="1076"/>
          <ac:picMkLst>
            <pc:docMk/>
            <pc:sldMk cId="1298952408" sldId="271"/>
            <ac:picMk id="5" creationId="{97AC15A0-DE4B-468D-ADAD-27EB232AFBD0}"/>
          </ac:picMkLst>
        </pc:picChg>
        <pc:picChg chg="del">
          <ac:chgData name="Sara Maslin" userId="982d4e009d589f26" providerId="LiveId" clId="{42F9E0EA-FF86-4BBC-8065-363538F631AB}" dt="2021-09-08T12:23:04.269" v="1386" actId="478"/>
          <ac:picMkLst>
            <pc:docMk/>
            <pc:sldMk cId="1298952408" sldId="271"/>
            <ac:picMk id="13" creationId="{B0010541-2BD2-48C4-A76C-626296457154}"/>
          </ac:picMkLst>
        </pc:picChg>
      </pc:sldChg>
      <pc:sldChg chg="addSp delSp modSp mod">
        <pc:chgData name="Sara Maslin" userId="982d4e009d589f26" providerId="LiveId" clId="{42F9E0EA-FF86-4BBC-8065-363538F631AB}" dt="2021-09-09T09:58:39.436" v="5203" actId="20577"/>
        <pc:sldMkLst>
          <pc:docMk/>
          <pc:sldMk cId="757528312" sldId="272"/>
        </pc:sldMkLst>
        <pc:spChg chg="mod">
          <ac:chgData name="Sara Maslin" userId="982d4e009d589f26" providerId="LiveId" clId="{42F9E0EA-FF86-4BBC-8065-363538F631AB}" dt="2021-09-09T09:52:30.388" v="5044" actId="113"/>
          <ac:spMkLst>
            <pc:docMk/>
            <pc:sldMk cId="757528312" sldId="272"/>
            <ac:spMk id="4" creationId="{8A6FB1E5-97CF-FA4E-9113-340213599302}"/>
          </ac:spMkLst>
        </pc:spChg>
        <pc:spChg chg="mod">
          <ac:chgData name="Sara Maslin" userId="982d4e009d589f26" providerId="LiveId" clId="{42F9E0EA-FF86-4BBC-8065-363538F631AB}" dt="2021-09-09T09:58:39.436" v="5203" actId="20577"/>
          <ac:spMkLst>
            <pc:docMk/>
            <pc:sldMk cId="757528312" sldId="272"/>
            <ac:spMk id="6" creationId="{C410AA6C-60CD-5F4C-BAEB-58EF5FBDFFB0}"/>
          </ac:spMkLst>
        </pc:spChg>
        <pc:spChg chg="mod">
          <ac:chgData name="Sara Maslin" userId="982d4e009d589f26" providerId="LiveId" clId="{42F9E0EA-FF86-4BBC-8065-363538F631AB}" dt="2021-09-08T12:47:43.458" v="2229" actId="1076"/>
          <ac:spMkLst>
            <pc:docMk/>
            <pc:sldMk cId="757528312" sldId="272"/>
            <ac:spMk id="9" creationId="{54F1B117-E09C-412E-A7FE-890E3F6F3315}"/>
          </ac:spMkLst>
        </pc:spChg>
        <pc:picChg chg="del">
          <ac:chgData name="Sara Maslin" userId="982d4e009d589f26" providerId="LiveId" clId="{42F9E0EA-FF86-4BBC-8065-363538F631AB}" dt="2021-09-08T12:47:06.760" v="2220" actId="478"/>
          <ac:picMkLst>
            <pc:docMk/>
            <pc:sldMk cId="757528312" sldId="272"/>
            <ac:picMk id="7" creationId="{F3C47EF1-42FD-4729-842E-54832F8C80BA}"/>
          </ac:picMkLst>
        </pc:picChg>
        <pc:picChg chg="add mod">
          <ac:chgData name="Sara Maslin" userId="982d4e009d589f26" providerId="LiveId" clId="{42F9E0EA-FF86-4BBC-8065-363538F631AB}" dt="2021-09-08T12:47:22.348" v="2226" actId="1076"/>
          <ac:picMkLst>
            <pc:docMk/>
            <pc:sldMk cId="757528312" sldId="272"/>
            <ac:picMk id="8" creationId="{646B4099-75E4-4ACA-97E8-2A03212A3FE1}"/>
          </ac:picMkLst>
        </pc:picChg>
      </pc:sldChg>
      <pc:sldChg chg="addSp delSp modSp mod modAnim">
        <pc:chgData name="Sara Maslin" userId="982d4e009d589f26" providerId="LiveId" clId="{42F9E0EA-FF86-4BBC-8065-363538F631AB}" dt="2021-09-08T14:43:44.286" v="3692" actId="20577"/>
        <pc:sldMkLst>
          <pc:docMk/>
          <pc:sldMk cId="2853361952" sldId="273"/>
        </pc:sldMkLst>
        <pc:spChg chg="mod">
          <ac:chgData name="Sara Maslin" userId="982d4e009d589f26" providerId="LiveId" clId="{42F9E0EA-FF86-4BBC-8065-363538F631AB}" dt="2021-09-08T12:34:20.416" v="1602" actId="20577"/>
          <ac:spMkLst>
            <pc:docMk/>
            <pc:sldMk cId="2853361952" sldId="273"/>
            <ac:spMk id="3" creationId="{0E170C3C-CEFD-264E-8B2D-ED39713A7E1D}"/>
          </ac:spMkLst>
        </pc:spChg>
        <pc:spChg chg="mod">
          <ac:chgData name="Sara Maslin" userId="982d4e009d589f26" providerId="LiveId" clId="{42F9E0EA-FF86-4BBC-8065-363538F631AB}" dt="2021-09-08T14:43:44.286" v="3692" actId="20577"/>
          <ac:spMkLst>
            <pc:docMk/>
            <pc:sldMk cId="2853361952" sldId="273"/>
            <ac:spMk id="7" creationId="{C1DF09AE-D348-7442-B7EA-79C284E509BA}"/>
          </ac:spMkLst>
        </pc:spChg>
        <pc:spChg chg="add mod">
          <ac:chgData name="Sara Maslin" userId="982d4e009d589f26" providerId="LiveId" clId="{42F9E0EA-FF86-4BBC-8065-363538F631AB}" dt="2021-09-08T12:27:44.578" v="1408" actId="14100"/>
          <ac:spMkLst>
            <pc:docMk/>
            <pc:sldMk cId="2853361952" sldId="273"/>
            <ac:spMk id="10" creationId="{316D5BDB-91A4-4EB9-BFA3-70412649ADAE}"/>
          </ac:spMkLst>
        </pc:spChg>
        <pc:spChg chg="mod">
          <ac:chgData name="Sara Maslin" userId="982d4e009d589f26" providerId="LiveId" clId="{42F9E0EA-FF86-4BBC-8065-363538F631AB}" dt="2021-09-08T12:31:58.524" v="1462" actId="1076"/>
          <ac:spMkLst>
            <pc:docMk/>
            <pc:sldMk cId="2853361952" sldId="273"/>
            <ac:spMk id="11" creationId="{F4CC14C0-CAF2-4E96-BDA0-B36504D7DAFE}"/>
          </ac:spMkLst>
        </pc:spChg>
        <pc:picChg chg="del">
          <ac:chgData name="Sara Maslin" userId="982d4e009d589f26" providerId="LiveId" clId="{42F9E0EA-FF86-4BBC-8065-363538F631AB}" dt="2021-09-08T11:11:12.633" v="240" actId="478"/>
          <ac:picMkLst>
            <pc:docMk/>
            <pc:sldMk cId="2853361952" sldId="273"/>
            <ac:picMk id="4" creationId="{6D00C6B7-FC6B-4239-A983-E77C5658425D}"/>
          </ac:picMkLst>
        </pc:picChg>
        <pc:picChg chg="add mod">
          <ac:chgData name="Sara Maslin" userId="982d4e009d589f26" providerId="LiveId" clId="{42F9E0EA-FF86-4BBC-8065-363538F631AB}" dt="2021-09-08T12:31:55.963" v="1461" actId="14100"/>
          <ac:picMkLst>
            <pc:docMk/>
            <pc:sldMk cId="2853361952" sldId="273"/>
            <ac:picMk id="6" creationId="{2584ACA6-B10F-4D90-9484-2F55DCF91852}"/>
          </ac:picMkLst>
        </pc:picChg>
      </pc:sldChg>
      <pc:sldChg chg="addSp delSp modSp mod">
        <pc:chgData name="Sara Maslin" userId="982d4e009d589f26" providerId="LiveId" clId="{42F9E0EA-FF86-4BBC-8065-363538F631AB}" dt="2021-09-09T09:15:04.588" v="4933" actId="20577"/>
        <pc:sldMkLst>
          <pc:docMk/>
          <pc:sldMk cId="3987414073" sldId="276"/>
        </pc:sldMkLst>
        <pc:spChg chg="mod">
          <ac:chgData name="Sara Maslin" userId="982d4e009d589f26" providerId="LiveId" clId="{42F9E0EA-FF86-4BBC-8065-363538F631AB}" dt="2021-09-08T12:31:37.177" v="1456" actId="1076"/>
          <ac:spMkLst>
            <pc:docMk/>
            <pc:sldMk cId="3987414073" sldId="276"/>
            <ac:spMk id="4" creationId="{ABD6B2BE-EB87-40A0-B4D5-6E5F758927B7}"/>
          </ac:spMkLst>
        </pc:spChg>
        <pc:spChg chg="mod">
          <ac:chgData name="Sara Maslin" userId="982d4e009d589f26" providerId="LiveId" clId="{42F9E0EA-FF86-4BBC-8065-363538F631AB}" dt="2021-09-08T12:31:47.573" v="1460" actId="1076"/>
          <ac:spMkLst>
            <pc:docMk/>
            <pc:sldMk cId="3987414073" sldId="276"/>
            <ac:spMk id="9" creationId="{E217E4E3-DCAC-7F4F-8B6E-871D916F5AE1}"/>
          </ac:spMkLst>
        </pc:spChg>
        <pc:spChg chg="add mod">
          <ac:chgData name="Sara Maslin" userId="982d4e009d589f26" providerId="LiveId" clId="{42F9E0EA-FF86-4BBC-8065-363538F631AB}" dt="2021-09-09T09:15:04.588" v="4933" actId="20577"/>
          <ac:spMkLst>
            <pc:docMk/>
            <pc:sldMk cId="3987414073" sldId="276"/>
            <ac:spMk id="10" creationId="{6926B864-5CE5-48AE-B7C7-DA7541AFFA16}"/>
          </ac:spMkLst>
        </pc:spChg>
        <pc:picChg chg="add mod">
          <ac:chgData name="Sara Maslin" userId="982d4e009d589f26" providerId="LiveId" clId="{42F9E0EA-FF86-4BBC-8065-363538F631AB}" dt="2021-09-08T12:31:42.396" v="1458" actId="14100"/>
          <ac:picMkLst>
            <pc:docMk/>
            <pc:sldMk cId="3987414073" sldId="276"/>
            <ac:picMk id="3" creationId="{1D05F9C5-EF9F-403E-8F74-2D7A839619B5}"/>
          </ac:picMkLst>
        </pc:picChg>
        <pc:picChg chg="del">
          <ac:chgData name="Sara Maslin" userId="982d4e009d589f26" providerId="LiveId" clId="{42F9E0EA-FF86-4BBC-8065-363538F631AB}" dt="2021-09-08T12:30:22.719" v="1421" actId="478"/>
          <ac:picMkLst>
            <pc:docMk/>
            <pc:sldMk cId="3987414073" sldId="276"/>
            <ac:picMk id="8" creationId="{1C0FC977-E7D9-46FD-BCA8-61E5244F6A9D}"/>
          </ac:picMkLst>
        </pc:picChg>
      </pc:sldChg>
      <pc:sldChg chg="modSp mod ord">
        <pc:chgData name="Sara Maslin" userId="982d4e009d589f26" providerId="LiveId" clId="{42F9E0EA-FF86-4BBC-8065-363538F631AB}" dt="2021-09-09T10:38:47.878" v="6270" actId="20577"/>
        <pc:sldMkLst>
          <pc:docMk/>
          <pc:sldMk cId="3629065106" sldId="277"/>
        </pc:sldMkLst>
        <pc:spChg chg="mod">
          <ac:chgData name="Sara Maslin" userId="982d4e009d589f26" providerId="LiveId" clId="{42F9E0EA-FF86-4BBC-8065-363538F631AB}" dt="2021-09-09T10:38:47.878" v="6270" actId="20577"/>
          <ac:spMkLst>
            <pc:docMk/>
            <pc:sldMk cId="3629065106" sldId="277"/>
            <ac:spMk id="9" creationId="{E217E4E3-DCAC-7F4F-8B6E-871D916F5AE1}"/>
          </ac:spMkLst>
        </pc:spChg>
      </pc:sldChg>
      <pc:sldChg chg="addSp delSp modSp mod delAnim modAnim">
        <pc:chgData name="Sara Maslin" userId="982d4e009d589f26" providerId="LiveId" clId="{42F9E0EA-FF86-4BBC-8065-363538F631AB}" dt="2021-09-09T10:17:48.329" v="5937" actId="113"/>
        <pc:sldMkLst>
          <pc:docMk/>
          <pc:sldMk cId="133921972" sldId="279"/>
        </pc:sldMkLst>
        <pc:spChg chg="mod">
          <ac:chgData name="Sara Maslin" userId="982d4e009d589f26" providerId="LiveId" clId="{42F9E0EA-FF86-4BBC-8065-363538F631AB}" dt="2021-09-09T10:17:48.329" v="5937" actId="113"/>
          <ac:spMkLst>
            <pc:docMk/>
            <pc:sldMk cId="133921972" sldId="279"/>
            <ac:spMk id="7" creationId="{F46486D5-AB76-B449-B52E-9598046575FF}"/>
          </ac:spMkLst>
        </pc:spChg>
        <pc:spChg chg="mod">
          <ac:chgData name="Sara Maslin" userId="982d4e009d589f26" providerId="LiveId" clId="{42F9E0EA-FF86-4BBC-8065-363538F631AB}" dt="2021-09-08T13:34:49.906" v="3575" actId="20577"/>
          <ac:spMkLst>
            <pc:docMk/>
            <pc:sldMk cId="133921972" sldId="279"/>
            <ac:spMk id="8" creationId="{CC81B9AF-4F5D-E745-B3D0-6F9116A027EA}"/>
          </ac:spMkLst>
        </pc:spChg>
        <pc:spChg chg="add mod">
          <ac:chgData name="Sara Maslin" userId="982d4e009d589f26" providerId="LiveId" clId="{42F9E0EA-FF86-4BBC-8065-363538F631AB}" dt="2021-09-08T12:39:43.370" v="1820" actId="1076"/>
          <ac:spMkLst>
            <pc:docMk/>
            <pc:sldMk cId="133921972" sldId="279"/>
            <ac:spMk id="10" creationId="{270E82EC-D63A-4940-97CA-A8158477016F}"/>
          </ac:spMkLst>
        </pc:spChg>
        <pc:spChg chg="del mod">
          <ac:chgData name="Sara Maslin" userId="982d4e009d589f26" providerId="LiveId" clId="{42F9E0EA-FF86-4BBC-8065-363538F631AB}" dt="2021-09-08T12:38:03.771" v="1810" actId="478"/>
          <ac:spMkLst>
            <pc:docMk/>
            <pc:sldMk cId="133921972" sldId="279"/>
            <ac:spMk id="17" creationId="{101BE9BF-2FA5-4E0D-B8EA-28A65519CED2}"/>
          </ac:spMkLst>
        </pc:spChg>
        <pc:picChg chg="add mod">
          <ac:chgData name="Sara Maslin" userId="982d4e009d589f26" providerId="LiveId" clId="{42F9E0EA-FF86-4BBC-8065-363538F631AB}" dt="2021-09-08T12:39:39.048" v="1819" actId="1076"/>
          <ac:picMkLst>
            <pc:docMk/>
            <pc:sldMk cId="133921972" sldId="279"/>
            <ac:picMk id="3" creationId="{C706DE14-67FD-44C9-8F15-D4944D528BDE}"/>
          </ac:picMkLst>
        </pc:picChg>
        <pc:picChg chg="del">
          <ac:chgData name="Sara Maslin" userId="982d4e009d589f26" providerId="LiveId" clId="{42F9E0EA-FF86-4BBC-8065-363538F631AB}" dt="2021-09-08T12:38:00.356" v="1808" actId="478"/>
          <ac:picMkLst>
            <pc:docMk/>
            <pc:sldMk cId="133921972" sldId="279"/>
            <ac:picMk id="6" creationId="{99F739CA-18B8-4064-9FF0-1CD729202265}"/>
          </ac:picMkLst>
        </pc:picChg>
      </pc:sldChg>
      <pc:sldChg chg="del">
        <pc:chgData name="Sara Maslin" userId="982d4e009d589f26" providerId="LiveId" clId="{42F9E0EA-FF86-4BBC-8065-363538F631AB}" dt="2021-09-08T13:35:04.020" v="3576" actId="2696"/>
        <pc:sldMkLst>
          <pc:docMk/>
          <pc:sldMk cId="3206347310" sldId="286"/>
        </pc:sldMkLst>
      </pc:sldChg>
      <pc:sldChg chg="addSp delSp modSp mod">
        <pc:chgData name="Sara Maslin" userId="982d4e009d589f26" providerId="LiveId" clId="{42F9E0EA-FF86-4BBC-8065-363538F631AB}" dt="2021-09-09T09:30:02.946" v="5015" actId="20577"/>
        <pc:sldMkLst>
          <pc:docMk/>
          <pc:sldMk cId="4004618117" sldId="299"/>
        </pc:sldMkLst>
        <pc:spChg chg="mod">
          <ac:chgData name="Sara Maslin" userId="982d4e009d589f26" providerId="LiveId" clId="{42F9E0EA-FF86-4BBC-8065-363538F631AB}" dt="2021-09-09T09:30:02.946" v="5015" actId="20577"/>
          <ac:spMkLst>
            <pc:docMk/>
            <pc:sldMk cId="4004618117" sldId="299"/>
            <ac:spMk id="5" creationId="{026281E7-818C-B941-B4DF-E714041464B8}"/>
          </ac:spMkLst>
        </pc:spChg>
        <pc:picChg chg="add mod">
          <ac:chgData name="Sara Maslin" userId="982d4e009d589f26" providerId="LiveId" clId="{42F9E0EA-FF86-4BBC-8065-363538F631AB}" dt="2021-09-08T13:34:29.046" v="3574" actId="1076"/>
          <ac:picMkLst>
            <pc:docMk/>
            <pc:sldMk cId="4004618117" sldId="299"/>
            <ac:picMk id="7" creationId="{BE1E348C-3C50-4B87-8D2B-EAA3FAEA9221}"/>
          </ac:picMkLst>
        </pc:picChg>
        <pc:picChg chg="del">
          <ac:chgData name="Sara Maslin" userId="982d4e009d589f26" providerId="LiveId" clId="{42F9E0EA-FF86-4BBC-8065-363538F631AB}" dt="2021-09-08T13:34:19.574" v="3571" actId="478"/>
          <ac:picMkLst>
            <pc:docMk/>
            <pc:sldMk cId="4004618117" sldId="299"/>
            <ac:picMk id="8" creationId="{86B456C4-999D-4635-8F21-D20C2AB2AFE6}"/>
          </ac:picMkLst>
        </pc:picChg>
      </pc:sldChg>
      <pc:sldChg chg="del">
        <pc:chgData name="Sara Maslin" userId="982d4e009d589f26" providerId="LiveId" clId="{42F9E0EA-FF86-4BBC-8065-363538F631AB}" dt="2021-09-08T12:35:46.451" v="1625" actId="2696"/>
        <pc:sldMkLst>
          <pc:docMk/>
          <pc:sldMk cId="2435569529" sldId="304"/>
        </pc:sldMkLst>
      </pc:sldChg>
      <pc:sldChg chg="modSp modAnim">
        <pc:chgData name="Sara Maslin" userId="982d4e009d589f26" providerId="LiveId" clId="{42F9E0EA-FF86-4BBC-8065-363538F631AB}" dt="2021-09-09T10:06:52.029" v="5239" actId="20577"/>
        <pc:sldMkLst>
          <pc:docMk/>
          <pc:sldMk cId="1492454603" sldId="305"/>
        </pc:sldMkLst>
        <pc:spChg chg="mod">
          <ac:chgData name="Sara Maslin" userId="982d4e009d589f26" providerId="LiveId" clId="{42F9E0EA-FF86-4BBC-8065-363538F631AB}" dt="2021-09-09T10:06:52.029" v="5239" actId="20577"/>
          <ac:spMkLst>
            <pc:docMk/>
            <pc:sldMk cId="1492454603" sldId="305"/>
            <ac:spMk id="7" creationId="{F46486D5-AB76-B449-B52E-9598046575FF}"/>
          </ac:spMkLst>
        </pc:spChg>
      </pc:sldChg>
      <pc:sldChg chg="del">
        <pc:chgData name="Sara Maslin" userId="982d4e009d589f26" providerId="LiveId" clId="{42F9E0EA-FF86-4BBC-8065-363538F631AB}" dt="2021-09-08T13:31:21.019" v="3443" actId="2696"/>
        <pc:sldMkLst>
          <pc:docMk/>
          <pc:sldMk cId="1909900467" sldId="306"/>
        </pc:sldMkLst>
      </pc:sldChg>
      <pc:sldChg chg="del">
        <pc:chgData name="Sara Maslin" userId="982d4e009d589f26" providerId="LiveId" clId="{42F9E0EA-FF86-4BBC-8065-363538F631AB}" dt="2021-09-08T12:35:54.325" v="1626" actId="2696"/>
        <pc:sldMkLst>
          <pc:docMk/>
          <pc:sldMk cId="3515912253" sldId="307"/>
        </pc:sldMkLst>
      </pc:sldChg>
      <pc:sldChg chg="modSp mod">
        <pc:chgData name="Sara Maslin" userId="982d4e009d589f26" providerId="LiveId" clId="{42F9E0EA-FF86-4BBC-8065-363538F631AB}" dt="2021-09-09T10:07:21.484" v="5240" actId="1076"/>
        <pc:sldMkLst>
          <pc:docMk/>
          <pc:sldMk cId="3383935328" sldId="308"/>
        </pc:sldMkLst>
        <pc:spChg chg="mod">
          <ac:chgData name="Sara Maslin" userId="982d4e009d589f26" providerId="LiveId" clId="{42F9E0EA-FF86-4BBC-8065-363538F631AB}" dt="2021-09-09T10:07:21.484" v="5240" actId="1076"/>
          <ac:spMkLst>
            <pc:docMk/>
            <pc:sldMk cId="3383935328" sldId="308"/>
            <ac:spMk id="7" creationId="{738D1BDF-91D2-4771-87C6-B4455E38B80D}"/>
          </ac:spMkLst>
        </pc:spChg>
      </pc:sldChg>
      <pc:sldChg chg="addSp delSp modSp add mod modAnim">
        <pc:chgData name="Sara Maslin" userId="982d4e009d589f26" providerId="LiveId" clId="{42F9E0EA-FF86-4BBC-8065-363538F631AB}" dt="2021-09-08T15:12:35.778" v="4567" actId="20577"/>
        <pc:sldMkLst>
          <pc:docMk/>
          <pc:sldMk cId="1029105138" sldId="309"/>
        </pc:sldMkLst>
        <pc:spChg chg="mod">
          <ac:chgData name="Sara Maslin" userId="982d4e009d589f26" providerId="LiveId" clId="{42F9E0EA-FF86-4BBC-8065-363538F631AB}" dt="2021-09-08T15:12:35.778" v="4567" actId="20577"/>
          <ac:spMkLst>
            <pc:docMk/>
            <pc:sldMk cId="1029105138" sldId="309"/>
            <ac:spMk id="7" creationId="{F46486D5-AB76-B449-B52E-9598046575FF}"/>
          </ac:spMkLst>
        </pc:spChg>
        <pc:spChg chg="del">
          <ac:chgData name="Sara Maslin" userId="982d4e009d589f26" providerId="LiveId" clId="{42F9E0EA-FF86-4BBC-8065-363538F631AB}" dt="2021-09-08T12:45:08.759" v="2216" actId="478"/>
          <ac:spMkLst>
            <pc:docMk/>
            <pc:sldMk cId="1029105138" sldId="309"/>
            <ac:spMk id="8" creationId="{CC81B9AF-4F5D-E745-B3D0-6F9116A027EA}"/>
          </ac:spMkLst>
        </pc:spChg>
        <pc:spChg chg="mod">
          <ac:chgData name="Sara Maslin" userId="982d4e009d589f26" providerId="LiveId" clId="{42F9E0EA-FF86-4BBC-8065-363538F631AB}" dt="2021-09-08T12:45:18.967" v="2219" actId="1076"/>
          <ac:spMkLst>
            <pc:docMk/>
            <pc:sldMk cId="1029105138" sldId="309"/>
            <ac:spMk id="10" creationId="{270E82EC-D63A-4940-97CA-A8158477016F}"/>
          </ac:spMkLst>
        </pc:spChg>
        <pc:picChg chg="del">
          <ac:chgData name="Sara Maslin" userId="982d4e009d589f26" providerId="LiveId" clId="{42F9E0EA-FF86-4BBC-8065-363538F631AB}" dt="2021-09-08T12:40:07.865" v="1822" actId="478"/>
          <ac:picMkLst>
            <pc:docMk/>
            <pc:sldMk cId="1029105138" sldId="309"/>
            <ac:picMk id="3" creationId="{C706DE14-67FD-44C9-8F15-D4944D528BDE}"/>
          </ac:picMkLst>
        </pc:picChg>
        <pc:picChg chg="add mod">
          <ac:chgData name="Sara Maslin" userId="982d4e009d589f26" providerId="LiveId" clId="{42F9E0EA-FF86-4BBC-8065-363538F631AB}" dt="2021-09-08T12:45:14.727" v="2218" actId="1076"/>
          <ac:picMkLst>
            <pc:docMk/>
            <pc:sldMk cId="1029105138" sldId="309"/>
            <ac:picMk id="4" creationId="{927D4C0D-680A-4203-8F93-8A6E730EE7B6}"/>
          </ac:picMkLst>
        </pc:picChg>
      </pc:sldChg>
      <pc:sldChg chg="addSp delSp modSp add mod ord modAnim">
        <pc:chgData name="Sara Maslin" userId="982d4e009d589f26" providerId="LiveId" clId="{42F9E0EA-FF86-4BBC-8065-363538F631AB}" dt="2021-09-09T10:37:48.032" v="6216" actId="20578"/>
        <pc:sldMkLst>
          <pc:docMk/>
          <pc:sldMk cId="974708621" sldId="310"/>
        </pc:sldMkLst>
        <pc:spChg chg="mod">
          <ac:chgData name="Sara Maslin" userId="982d4e009d589f26" providerId="LiveId" clId="{42F9E0EA-FF86-4BBC-8065-363538F631AB}" dt="2021-09-09T10:37:34.056" v="6213" actId="20577"/>
          <ac:spMkLst>
            <pc:docMk/>
            <pc:sldMk cId="974708621" sldId="310"/>
            <ac:spMk id="7" creationId="{F46486D5-AB76-B449-B52E-9598046575FF}"/>
          </ac:spMkLst>
        </pc:spChg>
        <pc:spChg chg="mod">
          <ac:chgData name="Sara Maslin" userId="982d4e009d589f26" providerId="LiveId" clId="{42F9E0EA-FF86-4BBC-8065-363538F631AB}" dt="2021-09-08T12:52:33.692" v="2336" actId="20577"/>
          <ac:spMkLst>
            <pc:docMk/>
            <pc:sldMk cId="974708621" sldId="310"/>
            <ac:spMk id="8" creationId="{CC81B9AF-4F5D-E745-B3D0-6F9116A027EA}"/>
          </ac:spMkLst>
        </pc:spChg>
        <pc:spChg chg="mod">
          <ac:chgData name="Sara Maslin" userId="982d4e009d589f26" providerId="LiveId" clId="{42F9E0EA-FF86-4BBC-8065-363538F631AB}" dt="2021-09-08T12:55:44.237" v="2429" actId="20577"/>
          <ac:spMkLst>
            <pc:docMk/>
            <pc:sldMk cId="974708621" sldId="310"/>
            <ac:spMk id="10" creationId="{270E82EC-D63A-4940-97CA-A8158477016F}"/>
          </ac:spMkLst>
        </pc:spChg>
        <pc:picChg chg="del">
          <ac:chgData name="Sara Maslin" userId="982d4e009d589f26" providerId="LiveId" clId="{42F9E0EA-FF86-4BBC-8065-363538F631AB}" dt="2021-09-08T12:53:05.589" v="2417" actId="478"/>
          <ac:picMkLst>
            <pc:docMk/>
            <pc:sldMk cId="974708621" sldId="310"/>
            <ac:picMk id="3" creationId="{C706DE14-67FD-44C9-8F15-D4944D528BDE}"/>
          </ac:picMkLst>
        </pc:picChg>
        <pc:picChg chg="add del mod">
          <ac:chgData name="Sara Maslin" userId="982d4e009d589f26" providerId="LiveId" clId="{42F9E0EA-FF86-4BBC-8065-363538F631AB}" dt="2021-09-08T12:54:09.292" v="2421" actId="478"/>
          <ac:picMkLst>
            <pc:docMk/>
            <pc:sldMk cId="974708621" sldId="310"/>
            <ac:picMk id="4" creationId="{AD83950A-D4AA-4D63-A695-5F0DC5E3B051}"/>
          </ac:picMkLst>
        </pc:picChg>
        <pc:picChg chg="add mod">
          <ac:chgData name="Sara Maslin" userId="982d4e009d589f26" providerId="LiveId" clId="{42F9E0EA-FF86-4BBC-8065-363538F631AB}" dt="2021-09-08T15:02:45.322" v="3855" actId="14100"/>
          <ac:picMkLst>
            <pc:docMk/>
            <pc:sldMk cId="974708621" sldId="310"/>
            <ac:picMk id="9" creationId="{07C4D3CD-DB1B-4B5E-825E-70B572C96FDD}"/>
          </ac:picMkLst>
        </pc:picChg>
      </pc:sldChg>
      <pc:sldChg chg="addSp delSp modSp add mod ord modAnim">
        <pc:chgData name="Sara Maslin" userId="982d4e009d589f26" providerId="LiveId" clId="{42F9E0EA-FF86-4BBC-8065-363538F631AB}" dt="2021-09-08T15:11:23.139" v="4562" actId="20577"/>
        <pc:sldMkLst>
          <pc:docMk/>
          <pc:sldMk cId="3329909851" sldId="311"/>
        </pc:sldMkLst>
        <pc:spChg chg="mod">
          <ac:chgData name="Sara Maslin" userId="982d4e009d589f26" providerId="LiveId" clId="{42F9E0EA-FF86-4BBC-8065-363538F631AB}" dt="2021-09-08T15:11:23.139" v="4562" actId="20577"/>
          <ac:spMkLst>
            <pc:docMk/>
            <pc:sldMk cId="3329909851" sldId="311"/>
            <ac:spMk id="7" creationId="{F46486D5-AB76-B449-B52E-9598046575FF}"/>
          </ac:spMkLst>
        </pc:spChg>
        <pc:spChg chg="mod">
          <ac:chgData name="Sara Maslin" userId="982d4e009d589f26" providerId="LiveId" clId="{42F9E0EA-FF86-4BBC-8065-363538F631AB}" dt="2021-09-08T13:27:16.225" v="3225" actId="20577"/>
          <ac:spMkLst>
            <pc:docMk/>
            <pc:sldMk cId="3329909851" sldId="311"/>
            <ac:spMk id="10" creationId="{270E82EC-D63A-4940-97CA-A8158477016F}"/>
          </ac:spMkLst>
        </pc:spChg>
        <pc:picChg chg="add mod">
          <ac:chgData name="Sara Maslin" userId="982d4e009d589f26" providerId="LiveId" clId="{42F9E0EA-FF86-4BBC-8065-363538F631AB}" dt="2021-09-08T13:30:59.741" v="3442" actId="1076"/>
          <ac:picMkLst>
            <pc:docMk/>
            <pc:sldMk cId="3329909851" sldId="311"/>
            <ac:picMk id="3" creationId="{17BE8EBD-3DC0-4AEA-AE97-2EDE76AE7906}"/>
          </ac:picMkLst>
        </pc:picChg>
        <pc:picChg chg="del">
          <ac:chgData name="Sara Maslin" userId="982d4e009d589f26" providerId="LiveId" clId="{42F9E0EA-FF86-4BBC-8065-363538F631AB}" dt="2021-09-08T12:59:02.761" v="2866" actId="478"/>
          <ac:picMkLst>
            <pc:docMk/>
            <pc:sldMk cId="3329909851" sldId="311"/>
            <ac:picMk id="4" creationId="{927D4C0D-680A-4203-8F93-8A6E730EE7B6}"/>
          </ac:picMkLst>
        </pc:picChg>
      </pc:sldChg>
      <pc:sldChg chg="addSp delSp modSp add mod modAnim">
        <pc:chgData name="Sara Maslin" userId="982d4e009d589f26" providerId="LiveId" clId="{42F9E0EA-FF86-4BBC-8065-363538F631AB}" dt="2021-09-09T10:41:20.877" v="6293" actId="20577"/>
        <pc:sldMkLst>
          <pc:docMk/>
          <pc:sldMk cId="2931507065" sldId="312"/>
        </pc:sldMkLst>
        <pc:spChg chg="mod">
          <ac:chgData name="Sara Maslin" userId="982d4e009d589f26" providerId="LiveId" clId="{42F9E0EA-FF86-4BBC-8065-363538F631AB}" dt="2021-09-09T10:41:20.877" v="6293" actId="20577"/>
          <ac:spMkLst>
            <pc:docMk/>
            <pc:sldMk cId="2931507065" sldId="312"/>
            <ac:spMk id="7" creationId="{F46486D5-AB76-B449-B52E-9598046575FF}"/>
          </ac:spMkLst>
        </pc:spChg>
        <pc:spChg chg="del">
          <ac:chgData name="Sara Maslin" userId="982d4e009d589f26" providerId="LiveId" clId="{42F9E0EA-FF86-4BBC-8065-363538F631AB}" dt="2021-09-08T15:05:00.075" v="3938" actId="478"/>
          <ac:spMkLst>
            <pc:docMk/>
            <pc:sldMk cId="2931507065" sldId="312"/>
            <ac:spMk id="8" creationId="{CC81B9AF-4F5D-E745-B3D0-6F9116A027EA}"/>
          </ac:spMkLst>
        </pc:spChg>
        <pc:spChg chg="mod">
          <ac:chgData name="Sara Maslin" userId="982d4e009d589f26" providerId="LiveId" clId="{42F9E0EA-FF86-4BBC-8065-363538F631AB}" dt="2021-09-08T15:13:01.610" v="4568" actId="1076"/>
          <ac:spMkLst>
            <pc:docMk/>
            <pc:sldMk cId="2931507065" sldId="312"/>
            <ac:spMk id="10" creationId="{270E82EC-D63A-4940-97CA-A8158477016F}"/>
          </ac:spMkLst>
        </pc:spChg>
        <pc:picChg chg="add mod">
          <ac:chgData name="Sara Maslin" userId="982d4e009d589f26" providerId="LiveId" clId="{42F9E0EA-FF86-4BBC-8065-363538F631AB}" dt="2021-09-08T15:10:41.074" v="4483" actId="1076"/>
          <ac:picMkLst>
            <pc:docMk/>
            <pc:sldMk cId="2931507065" sldId="312"/>
            <ac:picMk id="3" creationId="{E873B051-9A88-4CFA-9B94-E98E0184FD20}"/>
          </ac:picMkLst>
        </pc:picChg>
        <pc:picChg chg="del">
          <ac:chgData name="Sara Maslin" userId="982d4e009d589f26" providerId="LiveId" clId="{42F9E0EA-FF86-4BBC-8065-363538F631AB}" dt="2021-09-08T15:05:33.287" v="4051" actId="478"/>
          <ac:picMkLst>
            <pc:docMk/>
            <pc:sldMk cId="2931507065" sldId="312"/>
            <ac:picMk id="9" creationId="{07C4D3CD-DB1B-4B5E-825E-70B572C96FDD}"/>
          </ac:picMkLst>
        </pc:picChg>
      </pc:sldChg>
      <pc:sldChg chg="addSp delSp modSp add del mod delAnim modAnim">
        <pc:chgData name="Sara Maslin" userId="982d4e009d589f26" providerId="LiveId" clId="{42F9E0EA-FF86-4BBC-8065-363538F631AB}" dt="2021-09-09T10:31:50.358" v="6137" actId="47"/>
        <pc:sldMkLst>
          <pc:docMk/>
          <pc:sldMk cId="759522521" sldId="313"/>
        </pc:sldMkLst>
        <pc:spChg chg="del mod">
          <ac:chgData name="Sara Maslin" userId="982d4e009d589f26" providerId="LiveId" clId="{42F9E0EA-FF86-4BBC-8065-363538F631AB}" dt="2021-09-09T10:31:08.560" v="6120" actId="21"/>
          <ac:spMkLst>
            <pc:docMk/>
            <pc:sldMk cId="759522521" sldId="313"/>
            <ac:spMk id="7" creationId="{F46486D5-AB76-B449-B52E-9598046575FF}"/>
          </ac:spMkLst>
        </pc:spChg>
        <pc:spChg chg="add del mod">
          <ac:chgData name="Sara Maslin" userId="982d4e009d589f26" providerId="LiveId" clId="{42F9E0EA-FF86-4BBC-8065-363538F631AB}" dt="2021-09-09T10:31:40.311" v="6134" actId="21"/>
          <ac:spMkLst>
            <pc:docMk/>
            <pc:sldMk cId="759522521" sldId="313"/>
            <ac:spMk id="8" creationId="{F1B57AAC-B554-4F8A-8218-BB0ACEC04C38}"/>
          </ac:spMkLst>
        </pc:spChg>
        <pc:spChg chg="del">
          <ac:chgData name="Sara Maslin" userId="982d4e009d589f26" providerId="LiveId" clId="{42F9E0EA-FF86-4BBC-8065-363538F631AB}" dt="2021-09-09T10:26:15.330" v="5960" actId="478"/>
          <ac:spMkLst>
            <pc:docMk/>
            <pc:sldMk cId="759522521" sldId="313"/>
            <ac:spMk id="10" creationId="{270E82EC-D63A-4940-97CA-A8158477016F}"/>
          </ac:spMkLst>
        </pc:spChg>
        <pc:picChg chg="del">
          <ac:chgData name="Sara Maslin" userId="982d4e009d589f26" providerId="LiveId" clId="{42F9E0EA-FF86-4BBC-8065-363538F631AB}" dt="2021-09-08T16:08:45.819" v="4737" actId="478"/>
          <ac:picMkLst>
            <pc:docMk/>
            <pc:sldMk cId="759522521" sldId="313"/>
            <ac:picMk id="3" creationId="{E873B051-9A88-4CFA-9B94-E98E0184FD20}"/>
          </ac:picMkLst>
        </pc:picChg>
        <pc:picChg chg="add del mod">
          <ac:chgData name="Sara Maslin" userId="982d4e009d589f26" providerId="LiveId" clId="{42F9E0EA-FF86-4BBC-8065-363538F631AB}" dt="2021-09-09T10:31:27.260" v="6130" actId="21"/>
          <ac:picMkLst>
            <pc:docMk/>
            <pc:sldMk cId="759522521" sldId="313"/>
            <ac:picMk id="6" creationId="{B940D68F-4A7A-4451-B088-DBDD296F5A87}"/>
          </ac:picMkLst>
        </pc:picChg>
      </pc:sldChg>
      <pc:sldChg chg="addSp delSp modSp add mod">
        <pc:chgData name="Sara Maslin" userId="982d4e009d589f26" providerId="LiveId" clId="{42F9E0EA-FF86-4BBC-8065-363538F631AB}" dt="2021-09-09T10:49:23.330" v="6315" actId="20577"/>
        <pc:sldMkLst>
          <pc:docMk/>
          <pc:sldMk cId="3286008197" sldId="314"/>
        </pc:sldMkLst>
        <pc:spChg chg="mod">
          <ac:chgData name="Sara Maslin" userId="982d4e009d589f26" providerId="LiveId" clId="{42F9E0EA-FF86-4BBC-8065-363538F631AB}" dt="2021-09-09T10:26:47.002" v="5964" actId="1076"/>
          <ac:spMkLst>
            <pc:docMk/>
            <pc:sldMk cId="3286008197" sldId="314"/>
            <ac:spMk id="4" creationId="{ABD6B2BE-EB87-40A0-B4D5-6E5F758927B7}"/>
          </ac:spMkLst>
        </pc:spChg>
        <pc:spChg chg="mod">
          <ac:chgData name="Sara Maslin" userId="982d4e009d589f26" providerId="LiveId" clId="{42F9E0EA-FF86-4BBC-8065-363538F631AB}" dt="2021-09-09T10:49:23.330" v="6315" actId="20577"/>
          <ac:spMkLst>
            <pc:docMk/>
            <pc:sldMk cId="3286008197" sldId="314"/>
            <ac:spMk id="9" creationId="{E217E4E3-DCAC-7F4F-8B6E-871D916F5AE1}"/>
          </ac:spMkLst>
        </pc:spChg>
        <pc:spChg chg="del mod">
          <ac:chgData name="Sara Maslin" userId="982d4e009d589f26" providerId="LiveId" clId="{42F9E0EA-FF86-4BBC-8065-363538F631AB}" dt="2021-09-09T10:48:53.043" v="6305" actId="478"/>
          <ac:spMkLst>
            <pc:docMk/>
            <pc:sldMk cId="3286008197" sldId="314"/>
            <ac:spMk id="10" creationId="{6926B864-5CE5-48AE-B7C7-DA7541AFFA16}"/>
          </ac:spMkLst>
        </pc:spChg>
        <pc:spChg chg="add mod">
          <ac:chgData name="Sara Maslin" userId="982d4e009d589f26" providerId="LiveId" clId="{42F9E0EA-FF86-4BBC-8065-363538F631AB}" dt="2021-09-09T10:48:44.927" v="6303" actId="20577"/>
          <ac:spMkLst>
            <pc:docMk/>
            <pc:sldMk cId="3286008197" sldId="314"/>
            <ac:spMk id="11" creationId="{C40AE7A4-1044-48A2-9C06-BFCCB1B6A79F}"/>
          </ac:spMkLst>
        </pc:spChg>
        <pc:picChg chg="del">
          <ac:chgData name="Sara Maslin" userId="982d4e009d589f26" providerId="LiveId" clId="{42F9E0EA-FF86-4BBC-8065-363538F631AB}" dt="2021-09-09T09:15:39.277" v="4935" actId="478"/>
          <ac:picMkLst>
            <pc:docMk/>
            <pc:sldMk cId="3286008197" sldId="314"/>
            <ac:picMk id="3" creationId="{1D05F9C5-EF9F-403E-8F74-2D7A839619B5}"/>
          </ac:picMkLst>
        </pc:picChg>
        <pc:picChg chg="add del mod">
          <ac:chgData name="Sara Maslin" userId="982d4e009d589f26" providerId="LiveId" clId="{42F9E0EA-FF86-4BBC-8065-363538F631AB}" dt="2021-09-09T10:25:44.476" v="5956" actId="21"/>
          <ac:picMkLst>
            <pc:docMk/>
            <pc:sldMk cId="3286008197" sldId="314"/>
            <ac:picMk id="3" creationId="{8E83DDD7-5B4B-4CDF-85D3-41F33F3107B8}"/>
          </ac:picMkLst>
        </pc:picChg>
        <pc:picChg chg="add mod">
          <ac:chgData name="Sara Maslin" userId="982d4e009d589f26" providerId="LiveId" clId="{42F9E0EA-FF86-4BBC-8065-363538F631AB}" dt="2021-09-09T10:25:24.933" v="5954" actId="1076"/>
          <ac:picMkLst>
            <pc:docMk/>
            <pc:sldMk cId="3286008197" sldId="314"/>
            <ac:picMk id="7" creationId="{90C524DB-7FBA-4338-82E6-D0CA8209B5D8}"/>
          </ac:picMkLst>
        </pc:picChg>
      </pc:sldChg>
      <pc:sldChg chg="addSp delSp modSp add mod delAnim modAnim">
        <pc:chgData name="Sara Maslin" userId="982d4e009d589f26" providerId="LiveId" clId="{42F9E0EA-FF86-4BBC-8065-363538F631AB}" dt="2021-09-09T10:38:32.207" v="6269" actId="20577"/>
        <pc:sldMkLst>
          <pc:docMk/>
          <pc:sldMk cId="1321523161" sldId="315"/>
        </pc:sldMkLst>
        <pc:spChg chg="mod">
          <ac:chgData name="Sara Maslin" userId="982d4e009d589f26" providerId="LiveId" clId="{42F9E0EA-FF86-4BBC-8065-363538F631AB}" dt="2021-09-09T10:38:32.207" v="6269" actId="20577"/>
          <ac:spMkLst>
            <pc:docMk/>
            <pc:sldMk cId="1321523161" sldId="315"/>
            <ac:spMk id="7" creationId="{F46486D5-AB76-B449-B52E-9598046575FF}"/>
          </ac:spMkLst>
        </pc:spChg>
        <pc:spChg chg="del mod">
          <ac:chgData name="Sara Maslin" userId="982d4e009d589f26" providerId="LiveId" clId="{42F9E0EA-FF86-4BBC-8065-363538F631AB}" dt="2021-09-09T10:30:37.621" v="6037" actId="478"/>
          <ac:spMkLst>
            <pc:docMk/>
            <pc:sldMk cId="1321523161" sldId="315"/>
            <ac:spMk id="8" creationId="{CC81B9AF-4F5D-E745-B3D0-6F9116A027EA}"/>
          </ac:spMkLst>
        </pc:spChg>
        <pc:spChg chg="del">
          <ac:chgData name="Sara Maslin" userId="982d4e009d589f26" providerId="LiveId" clId="{42F9E0EA-FF86-4BBC-8065-363538F631AB}" dt="2021-09-09T10:31:32.494" v="6132" actId="478"/>
          <ac:spMkLst>
            <pc:docMk/>
            <pc:sldMk cId="1321523161" sldId="315"/>
            <ac:spMk id="10" creationId="{270E82EC-D63A-4940-97CA-A8158477016F}"/>
          </ac:spMkLst>
        </pc:spChg>
        <pc:spChg chg="add del mod">
          <ac:chgData name="Sara Maslin" userId="982d4e009d589f26" providerId="LiveId" clId="{42F9E0EA-FF86-4BBC-8065-363538F631AB}" dt="2021-09-09T10:31:23.531" v="6129"/>
          <ac:spMkLst>
            <pc:docMk/>
            <pc:sldMk cId="1321523161" sldId="315"/>
            <ac:spMk id="11" creationId="{6919E9CE-CA49-40A2-9450-B01F43DF5FA8}"/>
          </ac:spMkLst>
        </pc:spChg>
        <pc:spChg chg="add mod">
          <ac:chgData name="Sara Maslin" userId="982d4e009d589f26" providerId="LiveId" clId="{42F9E0EA-FF86-4BBC-8065-363538F631AB}" dt="2021-09-09T10:31:45.335" v="6136" actId="1076"/>
          <ac:spMkLst>
            <pc:docMk/>
            <pc:sldMk cId="1321523161" sldId="315"/>
            <ac:spMk id="13" creationId="{A9368A95-84FA-454A-802C-193871D39901}"/>
          </ac:spMkLst>
        </pc:spChg>
        <pc:picChg chg="del">
          <ac:chgData name="Sara Maslin" userId="982d4e009d589f26" providerId="LiveId" clId="{42F9E0EA-FF86-4BBC-8065-363538F631AB}" dt="2021-09-09T10:30:28.852" v="6033" actId="478"/>
          <ac:picMkLst>
            <pc:docMk/>
            <pc:sldMk cId="1321523161" sldId="315"/>
            <ac:picMk id="9" creationId="{07C4D3CD-DB1B-4B5E-825E-70B572C96FDD}"/>
          </ac:picMkLst>
        </pc:picChg>
        <pc:picChg chg="add mod">
          <ac:chgData name="Sara Maslin" userId="982d4e009d589f26" providerId="LiveId" clId="{42F9E0EA-FF86-4BBC-8065-363538F631AB}" dt="2021-09-09T10:31:34.310" v="6133" actId="1076"/>
          <ac:picMkLst>
            <pc:docMk/>
            <pc:sldMk cId="1321523161" sldId="315"/>
            <ac:picMk id="12" creationId="{CD6E74B4-083C-4381-8A9E-4545748657A5}"/>
          </ac:picMkLst>
        </pc:picChg>
      </pc:sldChg>
    </pc:docChg>
  </pc:docChgLst>
  <pc:docChgLst>
    <pc:chgData name="Sara Maslin" userId="982d4e009d589f26" providerId="LiveId" clId="{655EBB90-4460-4D2A-B31B-C83EFC408FBD}"/>
    <pc:docChg chg="undo custSel addSld delSld modSld">
      <pc:chgData name="Sara Maslin" userId="982d4e009d589f26" providerId="LiveId" clId="{655EBB90-4460-4D2A-B31B-C83EFC408FBD}" dt="2021-09-06T16:00:05.377" v="4438" actId="20577"/>
      <pc:docMkLst>
        <pc:docMk/>
      </pc:docMkLst>
      <pc:sldChg chg="addSp delSp modSp mod">
        <pc:chgData name="Sara Maslin" userId="982d4e009d589f26" providerId="LiveId" clId="{655EBB90-4460-4D2A-B31B-C83EFC408FBD}" dt="2021-09-06T13:22:40.563" v="2840" actId="20577"/>
        <pc:sldMkLst>
          <pc:docMk/>
          <pc:sldMk cId="1298952408" sldId="271"/>
        </pc:sldMkLst>
        <pc:spChg chg="mod">
          <ac:chgData name="Sara Maslin" userId="982d4e009d589f26" providerId="LiveId" clId="{655EBB90-4460-4D2A-B31B-C83EFC408FBD}" dt="2021-09-06T13:22:40.563" v="2840" actId="20577"/>
          <ac:spMkLst>
            <pc:docMk/>
            <pc:sldMk cId="1298952408" sldId="271"/>
            <ac:spMk id="9" creationId="{970156AC-5577-C445-9280-059EA62D9A65}"/>
          </ac:spMkLst>
        </pc:spChg>
        <pc:spChg chg="mod">
          <ac:chgData name="Sara Maslin" userId="982d4e009d589f26" providerId="LiveId" clId="{655EBB90-4460-4D2A-B31B-C83EFC408FBD}" dt="2021-09-06T10:44:11.001" v="22" actId="20577"/>
          <ac:spMkLst>
            <pc:docMk/>
            <pc:sldMk cId="1298952408" sldId="271"/>
            <ac:spMk id="11" creationId="{86E888DA-D9D0-6547-BA08-CF89E4D2E4CC}"/>
          </ac:spMkLst>
        </pc:spChg>
        <pc:spChg chg="add del mod">
          <ac:chgData name="Sara Maslin" userId="982d4e009d589f26" providerId="LiveId" clId="{655EBB90-4460-4D2A-B31B-C83EFC408FBD}" dt="2021-09-06T13:04:38.328" v="2514" actId="478"/>
          <ac:spMkLst>
            <pc:docMk/>
            <pc:sldMk cId="1298952408" sldId="271"/>
            <ac:spMk id="12" creationId="{D273BAC7-0E81-49EA-8AD2-9EC509505010}"/>
          </ac:spMkLst>
        </pc:spChg>
        <pc:graphicFrameChg chg="add del mod">
          <ac:chgData name="Sara Maslin" userId="982d4e009d589f26" providerId="LiveId" clId="{655EBB90-4460-4D2A-B31B-C83EFC408FBD}" dt="2021-09-06T10:44:47.635" v="50" actId="478"/>
          <ac:graphicFrameMkLst>
            <pc:docMk/>
            <pc:sldMk cId="1298952408" sldId="271"/>
            <ac:graphicFrameMk id="2" creationId="{D6273A35-FC0B-4A91-8F8B-BCC69E42A62F}"/>
          </ac:graphicFrameMkLst>
        </pc:graphicFrameChg>
        <pc:picChg chg="del">
          <ac:chgData name="Sara Maslin" userId="982d4e009d589f26" providerId="LiveId" clId="{655EBB90-4460-4D2A-B31B-C83EFC408FBD}" dt="2021-09-06T10:43:57.924" v="0" actId="478"/>
          <ac:picMkLst>
            <pc:docMk/>
            <pc:sldMk cId="1298952408" sldId="271"/>
            <ac:picMk id="5" creationId="{D1C46077-9BBD-9E4A-B66C-96CCDE2B799D}"/>
          </ac:picMkLst>
        </pc:picChg>
        <pc:picChg chg="add mod">
          <ac:chgData name="Sara Maslin" userId="982d4e009d589f26" providerId="LiveId" clId="{655EBB90-4460-4D2A-B31B-C83EFC408FBD}" dt="2021-09-06T13:04:51.331" v="2519" actId="1076"/>
          <ac:picMkLst>
            <pc:docMk/>
            <pc:sldMk cId="1298952408" sldId="271"/>
            <ac:picMk id="13" creationId="{B0010541-2BD2-48C4-A76C-626296457154}"/>
          </ac:picMkLst>
        </pc:picChg>
        <pc:picChg chg="del">
          <ac:chgData name="Sara Maslin" userId="982d4e009d589f26" providerId="LiveId" clId="{655EBB90-4460-4D2A-B31B-C83EFC408FBD}" dt="2021-09-06T10:44:00.826" v="1" actId="478"/>
          <ac:picMkLst>
            <pc:docMk/>
            <pc:sldMk cId="1298952408" sldId="271"/>
            <ac:picMk id="23" creationId="{E3C5B5A2-E2C4-A840-A02D-FD00C6ADE7C5}"/>
          </ac:picMkLst>
        </pc:picChg>
        <pc:picChg chg="del">
          <ac:chgData name="Sara Maslin" userId="982d4e009d589f26" providerId="LiveId" clId="{655EBB90-4460-4D2A-B31B-C83EFC408FBD}" dt="2021-09-06T10:44:13.291" v="23" actId="478"/>
          <ac:picMkLst>
            <pc:docMk/>
            <pc:sldMk cId="1298952408" sldId="271"/>
            <ac:picMk id="25" creationId="{390AD614-A483-8A43-A9E8-126A4E7B3A90}"/>
          </ac:picMkLst>
        </pc:picChg>
      </pc:sldChg>
      <pc:sldChg chg="addSp delSp modSp mod">
        <pc:chgData name="Sara Maslin" userId="982d4e009d589f26" providerId="LiveId" clId="{655EBB90-4460-4D2A-B31B-C83EFC408FBD}" dt="2021-09-06T14:01:54.560" v="3891" actId="14100"/>
        <pc:sldMkLst>
          <pc:docMk/>
          <pc:sldMk cId="757528312" sldId="272"/>
        </pc:sldMkLst>
        <pc:spChg chg="mod">
          <ac:chgData name="Sara Maslin" userId="982d4e009d589f26" providerId="LiveId" clId="{655EBB90-4460-4D2A-B31B-C83EFC408FBD}" dt="2021-09-06T13:22:28.745" v="2830"/>
          <ac:spMkLst>
            <pc:docMk/>
            <pc:sldMk cId="757528312" sldId="272"/>
            <ac:spMk id="3" creationId="{0E170C3C-CEFD-264E-8B2D-ED39713A7E1D}"/>
          </ac:spMkLst>
        </pc:spChg>
        <pc:spChg chg="mod">
          <ac:chgData name="Sara Maslin" userId="982d4e009d589f26" providerId="LiveId" clId="{655EBB90-4460-4D2A-B31B-C83EFC408FBD}" dt="2021-09-06T10:58:25.055" v="485" actId="1076"/>
          <ac:spMkLst>
            <pc:docMk/>
            <pc:sldMk cId="757528312" sldId="272"/>
            <ac:spMk id="4" creationId="{8A6FB1E5-97CF-FA4E-9113-340213599302}"/>
          </ac:spMkLst>
        </pc:spChg>
        <pc:spChg chg="mod">
          <ac:chgData name="Sara Maslin" userId="982d4e009d589f26" providerId="LiveId" clId="{655EBB90-4460-4D2A-B31B-C83EFC408FBD}" dt="2021-09-06T12:53:34.747" v="2098" actId="20577"/>
          <ac:spMkLst>
            <pc:docMk/>
            <pc:sldMk cId="757528312" sldId="272"/>
            <ac:spMk id="6" creationId="{C410AA6C-60CD-5F4C-BAEB-58EF5FBDFFB0}"/>
          </ac:spMkLst>
        </pc:spChg>
        <pc:spChg chg="add mod">
          <ac:chgData name="Sara Maslin" userId="982d4e009d589f26" providerId="LiveId" clId="{655EBB90-4460-4D2A-B31B-C83EFC408FBD}" dt="2021-09-06T14:01:54.560" v="3891" actId="14100"/>
          <ac:spMkLst>
            <pc:docMk/>
            <pc:sldMk cId="757528312" sldId="272"/>
            <ac:spMk id="9" creationId="{54F1B117-E09C-412E-A7FE-890E3F6F3315}"/>
          </ac:spMkLst>
        </pc:spChg>
        <pc:picChg chg="add mod">
          <ac:chgData name="Sara Maslin" userId="982d4e009d589f26" providerId="LiveId" clId="{655EBB90-4460-4D2A-B31B-C83EFC408FBD}" dt="2021-09-06T14:01:32.966" v="3886" actId="1076"/>
          <ac:picMkLst>
            <pc:docMk/>
            <pc:sldMk cId="757528312" sldId="272"/>
            <ac:picMk id="7" creationId="{F3C47EF1-42FD-4729-842E-54832F8C80BA}"/>
          </ac:picMkLst>
        </pc:picChg>
        <pc:picChg chg="del">
          <ac:chgData name="Sara Maslin" userId="982d4e009d589f26" providerId="LiveId" clId="{655EBB90-4460-4D2A-B31B-C83EFC408FBD}" dt="2021-09-06T10:45:22.859" v="84" actId="478"/>
          <ac:picMkLst>
            <pc:docMk/>
            <pc:sldMk cId="757528312" sldId="272"/>
            <ac:picMk id="10" creationId="{523A54A0-3F79-4C4B-8A60-5237DFC0159A}"/>
          </ac:picMkLst>
        </pc:picChg>
      </pc:sldChg>
      <pc:sldChg chg="addSp delSp modSp mod setBg modAnim">
        <pc:chgData name="Sara Maslin" userId="982d4e009d589f26" providerId="LiveId" clId="{655EBB90-4460-4D2A-B31B-C83EFC408FBD}" dt="2021-09-06T15:36:23.010" v="4128" actId="1076"/>
        <pc:sldMkLst>
          <pc:docMk/>
          <pc:sldMk cId="2853361952" sldId="273"/>
        </pc:sldMkLst>
        <pc:spChg chg="mod">
          <ac:chgData name="Sara Maslin" userId="982d4e009d589f26" providerId="LiveId" clId="{655EBB90-4460-4D2A-B31B-C83EFC408FBD}" dt="2021-09-06T15:36:23.010" v="4128" actId="1076"/>
          <ac:spMkLst>
            <pc:docMk/>
            <pc:sldMk cId="2853361952" sldId="273"/>
            <ac:spMk id="3" creationId="{0E170C3C-CEFD-264E-8B2D-ED39713A7E1D}"/>
          </ac:spMkLst>
        </pc:spChg>
        <pc:spChg chg="mod">
          <ac:chgData name="Sara Maslin" userId="982d4e009d589f26" providerId="LiveId" clId="{655EBB90-4460-4D2A-B31B-C83EFC408FBD}" dt="2021-09-06T13:15:14.965" v="2554" actId="20577"/>
          <ac:spMkLst>
            <pc:docMk/>
            <pc:sldMk cId="2853361952" sldId="273"/>
            <ac:spMk id="7" creationId="{C1DF09AE-D348-7442-B7EA-79C284E509BA}"/>
          </ac:spMkLst>
        </pc:spChg>
        <pc:spChg chg="add mod">
          <ac:chgData name="Sara Maslin" userId="982d4e009d589f26" providerId="LiveId" clId="{655EBB90-4460-4D2A-B31B-C83EFC408FBD}" dt="2021-09-06T13:09:10.156" v="2542" actId="1076"/>
          <ac:spMkLst>
            <pc:docMk/>
            <pc:sldMk cId="2853361952" sldId="273"/>
            <ac:spMk id="11" creationId="{F4CC14C0-CAF2-4E96-BDA0-B36504D7DAFE}"/>
          </ac:spMkLst>
        </pc:spChg>
        <pc:picChg chg="add mod">
          <ac:chgData name="Sara Maslin" userId="982d4e009d589f26" providerId="LiveId" clId="{655EBB90-4460-4D2A-B31B-C83EFC408FBD}" dt="2021-09-06T13:08:21.963" v="2532" actId="1076"/>
          <ac:picMkLst>
            <pc:docMk/>
            <pc:sldMk cId="2853361952" sldId="273"/>
            <ac:picMk id="4" creationId="{6D00C6B7-FC6B-4239-A983-E77C5658425D}"/>
          </ac:picMkLst>
        </pc:picChg>
        <pc:picChg chg="ord">
          <ac:chgData name="Sara Maslin" userId="982d4e009d589f26" providerId="LiveId" clId="{655EBB90-4460-4D2A-B31B-C83EFC408FBD}" dt="2021-09-06T13:07:46.697" v="2524" actId="26606"/>
          <ac:picMkLst>
            <pc:docMk/>
            <pc:sldMk cId="2853361952" sldId="273"/>
            <ac:picMk id="5" creationId="{CA5BBC89-D12D-7948-9207-978243DE7EA1}"/>
          </ac:picMkLst>
        </pc:picChg>
        <pc:picChg chg="del">
          <ac:chgData name="Sara Maslin" userId="982d4e009d589f26" providerId="LiveId" clId="{655EBB90-4460-4D2A-B31B-C83EFC408FBD}" dt="2021-09-06T10:49:00.157" v="294" actId="478"/>
          <ac:picMkLst>
            <pc:docMk/>
            <pc:sldMk cId="2853361952" sldId="273"/>
            <ac:picMk id="8" creationId="{ABD174AA-EEDB-2847-92C0-8676CE2CA09A}"/>
          </ac:picMkLst>
        </pc:picChg>
        <pc:picChg chg="add del">
          <ac:chgData name="Sara Maslin" userId="982d4e009d589f26" providerId="LiveId" clId="{655EBB90-4460-4D2A-B31B-C83EFC408FBD}" dt="2021-09-06T13:08:26.270" v="2534" actId="22"/>
          <ac:picMkLst>
            <pc:docMk/>
            <pc:sldMk cId="2853361952" sldId="273"/>
            <ac:picMk id="9" creationId="{656DBCD8-3013-4285-9722-EA482FBD998B}"/>
          </ac:picMkLst>
        </pc:picChg>
        <pc:cxnChg chg="add del">
          <ac:chgData name="Sara Maslin" userId="982d4e009d589f26" providerId="LiveId" clId="{655EBB90-4460-4D2A-B31B-C83EFC408FBD}" dt="2021-09-06T13:07:46.697" v="2524" actId="26606"/>
          <ac:cxnSpMkLst>
            <pc:docMk/>
            <pc:sldMk cId="2853361952" sldId="273"/>
            <ac:cxnSpMk id="12" creationId="{A7F400EE-A8A5-48AF-B4D6-291B52C6F0B0}"/>
          </ac:cxnSpMkLst>
        </pc:cxnChg>
      </pc:sldChg>
      <pc:sldChg chg="del">
        <pc:chgData name="Sara Maslin" userId="982d4e009d589f26" providerId="LiveId" clId="{655EBB90-4460-4D2A-B31B-C83EFC408FBD}" dt="2021-09-06T12:22:12.653" v="834" actId="2696"/>
        <pc:sldMkLst>
          <pc:docMk/>
          <pc:sldMk cId="30401237" sldId="274"/>
        </pc:sldMkLst>
      </pc:sldChg>
      <pc:sldChg chg="del">
        <pc:chgData name="Sara Maslin" userId="982d4e009d589f26" providerId="LiveId" clId="{655EBB90-4460-4D2A-B31B-C83EFC408FBD}" dt="2021-09-06T12:21:39.419" v="828" actId="2696"/>
        <pc:sldMkLst>
          <pc:docMk/>
          <pc:sldMk cId="454522846" sldId="275"/>
        </pc:sldMkLst>
      </pc:sldChg>
      <pc:sldChg chg="addSp delSp modSp mod delAnim modAnim">
        <pc:chgData name="Sara Maslin" userId="982d4e009d589f26" providerId="LiveId" clId="{655EBB90-4460-4D2A-B31B-C83EFC408FBD}" dt="2021-09-06T15:36:36.504" v="4130" actId="1076"/>
        <pc:sldMkLst>
          <pc:docMk/>
          <pc:sldMk cId="3987414073" sldId="276"/>
        </pc:sldMkLst>
        <pc:spChg chg="add mod">
          <ac:chgData name="Sara Maslin" userId="982d4e009d589f26" providerId="LiveId" clId="{655EBB90-4460-4D2A-B31B-C83EFC408FBD}" dt="2021-09-06T15:36:34.744" v="4129" actId="1076"/>
          <ac:spMkLst>
            <pc:docMk/>
            <pc:sldMk cId="3987414073" sldId="276"/>
            <ac:spMk id="4" creationId="{ABD6B2BE-EB87-40A0-B4D5-6E5F758927B7}"/>
          </ac:spMkLst>
        </pc:spChg>
        <pc:spChg chg="mod">
          <ac:chgData name="Sara Maslin" userId="982d4e009d589f26" providerId="LiveId" clId="{655EBB90-4460-4D2A-B31B-C83EFC408FBD}" dt="2021-09-06T13:49:38.047" v="3477" actId="20577"/>
          <ac:spMkLst>
            <pc:docMk/>
            <pc:sldMk cId="3987414073" sldId="276"/>
            <ac:spMk id="9" creationId="{E217E4E3-DCAC-7F4F-8B6E-871D916F5AE1}"/>
          </ac:spMkLst>
        </pc:spChg>
        <pc:picChg chg="add del mod">
          <ac:chgData name="Sara Maslin" userId="982d4e009d589f26" providerId="LiveId" clId="{655EBB90-4460-4D2A-B31B-C83EFC408FBD}" dt="2021-09-06T14:01:27.538" v="3884" actId="21"/>
          <ac:picMkLst>
            <pc:docMk/>
            <pc:sldMk cId="3987414073" sldId="276"/>
            <ac:picMk id="3" creationId="{810FCB30-4B03-4892-9695-A8D16FBD58C5}"/>
          </ac:picMkLst>
        </pc:picChg>
        <pc:picChg chg="del">
          <ac:chgData name="Sara Maslin" userId="982d4e009d589f26" providerId="LiveId" clId="{655EBB90-4460-4D2A-B31B-C83EFC408FBD}" dt="2021-09-06T12:21:56.334" v="830" actId="478"/>
          <ac:picMkLst>
            <pc:docMk/>
            <pc:sldMk cId="3987414073" sldId="276"/>
            <ac:picMk id="7" creationId="{6101552B-1A38-CC46-A62C-FB062235D625}"/>
          </ac:picMkLst>
        </pc:picChg>
        <pc:picChg chg="add mod">
          <ac:chgData name="Sara Maslin" userId="982d4e009d589f26" providerId="LiveId" clId="{655EBB90-4460-4D2A-B31B-C83EFC408FBD}" dt="2021-09-06T15:36:36.504" v="4130" actId="1076"/>
          <ac:picMkLst>
            <pc:docMk/>
            <pc:sldMk cId="3987414073" sldId="276"/>
            <ac:picMk id="8" creationId="{1C0FC977-E7D9-46FD-BCA8-61E5244F6A9D}"/>
          </ac:picMkLst>
        </pc:picChg>
        <pc:picChg chg="del">
          <ac:chgData name="Sara Maslin" userId="982d4e009d589f26" providerId="LiveId" clId="{655EBB90-4460-4D2A-B31B-C83EFC408FBD}" dt="2021-09-06T12:21:58.462" v="831" actId="478"/>
          <ac:picMkLst>
            <pc:docMk/>
            <pc:sldMk cId="3987414073" sldId="276"/>
            <ac:picMk id="17" creationId="{AEB81052-6096-7840-A9B6-42F1D34393F5}"/>
          </ac:picMkLst>
        </pc:picChg>
      </pc:sldChg>
      <pc:sldChg chg="delSp modSp mod delAnim modAnim">
        <pc:chgData name="Sara Maslin" userId="982d4e009d589f26" providerId="LiveId" clId="{655EBB90-4460-4D2A-B31B-C83EFC408FBD}" dt="2021-09-06T12:31:53.966" v="1568" actId="20577"/>
        <pc:sldMkLst>
          <pc:docMk/>
          <pc:sldMk cId="3629065106" sldId="277"/>
        </pc:sldMkLst>
        <pc:spChg chg="mod">
          <ac:chgData name="Sara Maslin" userId="982d4e009d589f26" providerId="LiveId" clId="{655EBB90-4460-4D2A-B31B-C83EFC408FBD}" dt="2021-09-06T12:31:53.966" v="1568" actId="20577"/>
          <ac:spMkLst>
            <pc:docMk/>
            <pc:sldMk cId="3629065106" sldId="277"/>
            <ac:spMk id="9" creationId="{E217E4E3-DCAC-7F4F-8B6E-871D916F5AE1}"/>
          </ac:spMkLst>
        </pc:spChg>
        <pc:picChg chg="del">
          <ac:chgData name="Sara Maslin" userId="982d4e009d589f26" providerId="LiveId" clId="{655EBB90-4460-4D2A-B31B-C83EFC408FBD}" dt="2021-09-06T12:28:44.102" v="1382" actId="478"/>
          <ac:picMkLst>
            <pc:docMk/>
            <pc:sldMk cId="3629065106" sldId="277"/>
            <ac:picMk id="6" creationId="{45EEC5A2-B4CD-EC4E-B338-22D0221E14C4}"/>
          </ac:picMkLst>
        </pc:picChg>
        <pc:picChg chg="del">
          <ac:chgData name="Sara Maslin" userId="982d4e009d589f26" providerId="LiveId" clId="{655EBB90-4460-4D2A-B31B-C83EFC408FBD}" dt="2021-09-06T12:28:46.291" v="1383" actId="478"/>
          <ac:picMkLst>
            <pc:docMk/>
            <pc:sldMk cId="3629065106" sldId="277"/>
            <ac:picMk id="7" creationId="{1E3D5E9F-EE12-A249-9BF5-324029E4E41F}"/>
          </ac:picMkLst>
        </pc:picChg>
      </pc:sldChg>
      <pc:sldChg chg="del">
        <pc:chgData name="Sara Maslin" userId="982d4e009d589f26" providerId="LiveId" clId="{655EBB90-4460-4D2A-B31B-C83EFC408FBD}" dt="2021-09-06T12:28:55.771" v="1384" actId="2696"/>
        <pc:sldMkLst>
          <pc:docMk/>
          <pc:sldMk cId="625233677" sldId="278"/>
        </pc:sldMkLst>
      </pc:sldChg>
      <pc:sldChg chg="addSp delSp modSp mod delAnim modAnim">
        <pc:chgData name="Sara Maslin" userId="982d4e009d589f26" providerId="LiveId" clId="{655EBB90-4460-4D2A-B31B-C83EFC408FBD}" dt="2021-09-06T13:32:13.133" v="2929" actId="2711"/>
        <pc:sldMkLst>
          <pc:docMk/>
          <pc:sldMk cId="133921972" sldId="279"/>
        </pc:sldMkLst>
        <pc:spChg chg="mod">
          <ac:chgData name="Sara Maslin" userId="982d4e009d589f26" providerId="LiveId" clId="{655EBB90-4460-4D2A-B31B-C83EFC408FBD}" dt="2021-09-06T13:26:46.768" v="2863" actId="20577"/>
          <ac:spMkLst>
            <pc:docMk/>
            <pc:sldMk cId="133921972" sldId="279"/>
            <ac:spMk id="7" creationId="{F46486D5-AB76-B449-B52E-9598046575FF}"/>
          </ac:spMkLst>
        </pc:spChg>
        <pc:spChg chg="mod">
          <ac:chgData name="Sara Maslin" userId="982d4e009d589f26" providerId="LiveId" clId="{655EBB90-4460-4D2A-B31B-C83EFC408FBD}" dt="2021-09-06T12:30:09.474" v="1538" actId="20577"/>
          <ac:spMkLst>
            <pc:docMk/>
            <pc:sldMk cId="133921972" sldId="279"/>
            <ac:spMk id="8" creationId="{CC81B9AF-4F5D-E745-B3D0-6F9116A027EA}"/>
          </ac:spMkLst>
        </pc:spChg>
        <pc:spChg chg="add del">
          <ac:chgData name="Sara Maslin" userId="982d4e009d589f26" providerId="LiveId" clId="{655EBB90-4460-4D2A-B31B-C83EFC408FBD}" dt="2021-09-06T12:59:51.005" v="2405" actId="478"/>
          <ac:spMkLst>
            <pc:docMk/>
            <pc:sldMk cId="133921972" sldId="279"/>
            <ac:spMk id="16" creationId="{BFB0552F-4152-4CC2-8BEF-4AA24BE4EB4F}"/>
          </ac:spMkLst>
        </pc:spChg>
        <pc:spChg chg="add mod">
          <ac:chgData name="Sara Maslin" userId="982d4e009d589f26" providerId="LiveId" clId="{655EBB90-4460-4D2A-B31B-C83EFC408FBD}" dt="2021-09-06T13:32:13.133" v="2929" actId="2711"/>
          <ac:spMkLst>
            <pc:docMk/>
            <pc:sldMk cId="133921972" sldId="279"/>
            <ac:spMk id="17" creationId="{101BE9BF-2FA5-4E0D-B8EA-28A65519CED2}"/>
          </ac:spMkLst>
        </pc:spChg>
        <pc:spChg chg="del mod">
          <ac:chgData name="Sara Maslin" userId="982d4e009d589f26" providerId="LiveId" clId="{655EBB90-4460-4D2A-B31B-C83EFC408FBD}" dt="2021-09-06T12:30:16.990" v="1541" actId="478"/>
          <ac:spMkLst>
            <pc:docMk/>
            <pc:sldMk cId="133921972" sldId="279"/>
            <ac:spMk id="18" creationId="{91EB5C4C-8B49-044D-81A1-4B8B662D33FE}"/>
          </ac:spMkLst>
        </pc:spChg>
        <pc:spChg chg="del">
          <ac:chgData name="Sara Maslin" userId="982d4e009d589f26" providerId="LiveId" clId="{655EBB90-4460-4D2A-B31B-C83EFC408FBD}" dt="2021-09-06T12:30:20.945" v="1543" actId="478"/>
          <ac:spMkLst>
            <pc:docMk/>
            <pc:sldMk cId="133921972" sldId="279"/>
            <ac:spMk id="19" creationId="{263C1AA2-8B95-2149-A543-3189250EF8B2}"/>
          </ac:spMkLst>
        </pc:spChg>
        <pc:spChg chg="del">
          <ac:chgData name="Sara Maslin" userId="982d4e009d589f26" providerId="LiveId" clId="{655EBB90-4460-4D2A-B31B-C83EFC408FBD}" dt="2021-09-06T12:30:24.188" v="1545" actId="478"/>
          <ac:spMkLst>
            <pc:docMk/>
            <pc:sldMk cId="133921972" sldId="279"/>
            <ac:spMk id="20" creationId="{74ACFB9C-5F52-1A44-9165-0170E9D3BAB2}"/>
          </ac:spMkLst>
        </pc:spChg>
        <pc:spChg chg="del">
          <ac:chgData name="Sara Maslin" userId="982d4e009d589f26" providerId="LiveId" clId="{655EBB90-4460-4D2A-B31B-C83EFC408FBD}" dt="2021-09-06T12:30:27.460" v="1547" actId="478"/>
          <ac:spMkLst>
            <pc:docMk/>
            <pc:sldMk cId="133921972" sldId="279"/>
            <ac:spMk id="21" creationId="{29AC7CA2-2345-D041-BEE8-8DCEC72EB517}"/>
          </ac:spMkLst>
        </pc:spChg>
        <pc:spChg chg="del mod">
          <ac:chgData name="Sara Maslin" userId="982d4e009d589f26" providerId="LiveId" clId="{655EBB90-4460-4D2A-B31B-C83EFC408FBD}" dt="2021-09-06T12:30:30.729" v="1551" actId="478"/>
          <ac:spMkLst>
            <pc:docMk/>
            <pc:sldMk cId="133921972" sldId="279"/>
            <ac:spMk id="22" creationId="{A49D9787-7852-A543-8669-20C5E17662C1}"/>
          </ac:spMkLst>
        </pc:spChg>
        <pc:picChg chg="del">
          <ac:chgData name="Sara Maslin" userId="982d4e009d589f26" providerId="LiveId" clId="{655EBB90-4460-4D2A-B31B-C83EFC408FBD}" dt="2021-09-06T12:30:11.358" v="1539" actId="478"/>
          <ac:picMkLst>
            <pc:docMk/>
            <pc:sldMk cId="133921972" sldId="279"/>
            <ac:picMk id="3" creationId="{6129F9E6-5BF4-BA4F-BC9C-AD755C4D8A50}"/>
          </ac:picMkLst>
        </pc:picChg>
        <pc:picChg chg="add mod">
          <ac:chgData name="Sara Maslin" userId="982d4e009d589f26" providerId="LiveId" clId="{655EBB90-4460-4D2A-B31B-C83EFC408FBD}" dt="2021-09-06T13:22:09.003" v="2828" actId="1076"/>
          <ac:picMkLst>
            <pc:docMk/>
            <pc:sldMk cId="133921972" sldId="279"/>
            <ac:picMk id="6" creationId="{99F739CA-18B8-4064-9FF0-1CD729202265}"/>
          </ac:picMkLst>
        </pc:picChg>
        <pc:picChg chg="del">
          <ac:chgData name="Sara Maslin" userId="982d4e009d589f26" providerId="LiveId" clId="{655EBB90-4460-4D2A-B31B-C83EFC408FBD}" dt="2021-09-06T12:30:18.187" v="1542" actId="478"/>
          <ac:picMkLst>
            <pc:docMk/>
            <pc:sldMk cId="133921972" sldId="279"/>
            <ac:picMk id="10" creationId="{39E006DB-BED2-B449-8074-5A3543DDD814}"/>
          </ac:picMkLst>
        </pc:picChg>
        <pc:picChg chg="del">
          <ac:chgData name="Sara Maslin" userId="982d4e009d589f26" providerId="LiveId" clId="{655EBB90-4460-4D2A-B31B-C83EFC408FBD}" dt="2021-09-06T12:30:21.989" v="1544" actId="478"/>
          <ac:picMkLst>
            <pc:docMk/>
            <pc:sldMk cId="133921972" sldId="279"/>
            <ac:picMk id="11" creationId="{9700FB9E-8F67-224C-81E7-DA90C5D73423}"/>
          </ac:picMkLst>
        </pc:picChg>
        <pc:picChg chg="del">
          <ac:chgData name="Sara Maslin" userId="982d4e009d589f26" providerId="LiveId" clId="{655EBB90-4460-4D2A-B31B-C83EFC408FBD}" dt="2021-09-06T12:30:25.206" v="1546" actId="478"/>
          <ac:picMkLst>
            <pc:docMk/>
            <pc:sldMk cId="133921972" sldId="279"/>
            <ac:picMk id="12" creationId="{50AA137D-86D3-244B-952D-96D3E9C1BD12}"/>
          </ac:picMkLst>
        </pc:picChg>
        <pc:picChg chg="del">
          <ac:chgData name="Sara Maslin" userId="982d4e009d589f26" providerId="LiveId" clId="{655EBB90-4460-4D2A-B31B-C83EFC408FBD}" dt="2021-09-06T12:30:28.438" v="1548" actId="478"/>
          <ac:picMkLst>
            <pc:docMk/>
            <pc:sldMk cId="133921972" sldId="279"/>
            <ac:picMk id="13" creationId="{F1BBCF69-0E39-C64A-88C1-957400224C2C}"/>
          </ac:picMkLst>
        </pc:picChg>
      </pc:sldChg>
      <pc:sldChg chg="del">
        <pc:chgData name="Sara Maslin" userId="982d4e009d589f26" providerId="LiveId" clId="{655EBB90-4460-4D2A-B31B-C83EFC408FBD}" dt="2021-09-06T12:30:36.776" v="1552" actId="2696"/>
        <pc:sldMkLst>
          <pc:docMk/>
          <pc:sldMk cId="2302570051" sldId="280"/>
        </pc:sldMkLst>
      </pc:sldChg>
      <pc:sldChg chg="del">
        <pc:chgData name="Sara Maslin" userId="982d4e009d589f26" providerId="LiveId" clId="{655EBB90-4460-4D2A-B31B-C83EFC408FBD}" dt="2021-09-06T12:30:40.138" v="1553" actId="2696"/>
        <pc:sldMkLst>
          <pc:docMk/>
          <pc:sldMk cId="1845590945" sldId="281"/>
        </pc:sldMkLst>
      </pc:sldChg>
      <pc:sldChg chg="del">
        <pc:chgData name="Sara Maslin" userId="982d4e009d589f26" providerId="LiveId" clId="{655EBB90-4460-4D2A-B31B-C83EFC408FBD}" dt="2021-09-06T12:30:50.558" v="1556" actId="2696"/>
        <pc:sldMkLst>
          <pc:docMk/>
          <pc:sldMk cId="3458169000" sldId="285"/>
        </pc:sldMkLst>
      </pc:sldChg>
      <pc:sldChg chg="addSp delSp modSp add del mod delAnim">
        <pc:chgData name="Sara Maslin" userId="982d4e009d589f26" providerId="LiveId" clId="{655EBB90-4460-4D2A-B31B-C83EFC408FBD}" dt="2021-09-06T15:56:05.206" v="4154" actId="20577"/>
        <pc:sldMkLst>
          <pc:docMk/>
          <pc:sldMk cId="3206347310" sldId="286"/>
        </pc:sldMkLst>
        <pc:spChg chg="add mod">
          <ac:chgData name="Sara Maslin" userId="982d4e009d589f26" providerId="LiveId" clId="{655EBB90-4460-4D2A-B31B-C83EFC408FBD}" dt="2021-09-06T15:56:05.206" v="4154" actId="20577"/>
          <ac:spMkLst>
            <pc:docMk/>
            <pc:sldMk cId="3206347310" sldId="286"/>
            <ac:spMk id="7" creationId="{738D1BDF-91D2-4771-87C6-B4455E38B80D}"/>
          </ac:spMkLst>
        </pc:spChg>
        <pc:spChg chg="add mod">
          <ac:chgData name="Sara Maslin" userId="982d4e009d589f26" providerId="LiveId" clId="{655EBB90-4460-4D2A-B31B-C83EFC408FBD}" dt="2021-09-06T15:55:20.204" v="4144" actId="1076"/>
          <ac:spMkLst>
            <pc:docMk/>
            <pc:sldMk cId="3206347310" sldId="286"/>
            <ac:spMk id="8" creationId="{B9F1F700-396D-4172-B890-7B074F0AF2C1}"/>
          </ac:spMkLst>
        </pc:spChg>
        <pc:spChg chg="add mod">
          <ac:chgData name="Sara Maslin" userId="982d4e009d589f26" providerId="LiveId" clId="{655EBB90-4460-4D2A-B31B-C83EFC408FBD}" dt="2021-09-06T15:55:32.827" v="4147" actId="1076"/>
          <ac:spMkLst>
            <pc:docMk/>
            <pc:sldMk cId="3206347310" sldId="286"/>
            <ac:spMk id="9" creationId="{2E768888-B6B8-4D24-8C43-92D0CF5A8FF2}"/>
          </ac:spMkLst>
        </pc:spChg>
        <pc:spChg chg="del">
          <ac:chgData name="Sara Maslin" userId="982d4e009d589f26" providerId="LiveId" clId="{655EBB90-4460-4D2A-B31B-C83EFC408FBD}" dt="2021-09-06T15:54:39.066" v="4135" actId="478"/>
          <ac:spMkLst>
            <pc:docMk/>
            <pc:sldMk cId="3206347310" sldId="286"/>
            <ac:spMk id="10" creationId="{471AAD07-1A00-D54C-9F91-973922A39ADE}"/>
          </ac:spMkLst>
        </pc:spChg>
        <pc:spChg chg="mod">
          <ac:chgData name="Sara Maslin" userId="982d4e009d589f26" providerId="LiveId" clId="{655EBB90-4460-4D2A-B31B-C83EFC408FBD}" dt="2021-09-06T15:55:02.309" v="4140" actId="20577"/>
          <ac:spMkLst>
            <pc:docMk/>
            <pc:sldMk cId="3206347310" sldId="286"/>
            <ac:spMk id="16" creationId="{1C2BCE95-31EF-A845-8CE2-A9321D238188}"/>
          </ac:spMkLst>
        </pc:spChg>
        <pc:picChg chg="add del">
          <ac:chgData name="Sara Maslin" userId="982d4e009d589f26" providerId="LiveId" clId="{655EBB90-4460-4D2A-B31B-C83EFC408FBD}" dt="2021-09-06T15:54:35.474" v="4133" actId="478"/>
          <ac:picMkLst>
            <pc:docMk/>
            <pc:sldMk cId="3206347310" sldId="286"/>
            <ac:picMk id="11" creationId="{1ED1E907-52DC-B346-B7F4-3E462B8A6BE3}"/>
          </ac:picMkLst>
        </pc:picChg>
        <pc:picChg chg="del">
          <ac:chgData name="Sara Maslin" userId="982d4e009d589f26" providerId="LiveId" clId="{655EBB90-4460-4D2A-B31B-C83EFC408FBD}" dt="2021-09-06T15:54:36.771" v="4134" actId="478"/>
          <ac:picMkLst>
            <pc:docMk/>
            <pc:sldMk cId="3206347310" sldId="286"/>
            <ac:picMk id="12" creationId="{E40B0426-2FE9-4944-8DB5-A6D1A84A9AD9}"/>
          </ac:picMkLst>
        </pc:picChg>
      </pc:sldChg>
      <pc:sldChg chg="del">
        <pc:chgData name="Sara Maslin" userId="982d4e009d589f26" providerId="LiveId" clId="{655EBB90-4460-4D2A-B31B-C83EFC408FBD}" dt="2021-09-06T14:39:02.770" v="4008" actId="2696"/>
        <pc:sldMkLst>
          <pc:docMk/>
          <pc:sldMk cId="929878505" sldId="287"/>
        </pc:sldMkLst>
      </pc:sldChg>
      <pc:sldChg chg="del">
        <pc:chgData name="Sara Maslin" userId="982d4e009d589f26" providerId="LiveId" clId="{655EBB90-4460-4D2A-B31B-C83EFC408FBD}" dt="2021-09-06T12:34:55.739" v="1623" actId="2696"/>
        <pc:sldMkLst>
          <pc:docMk/>
          <pc:sldMk cId="1609229009" sldId="288"/>
        </pc:sldMkLst>
      </pc:sldChg>
      <pc:sldChg chg="addSp delSp modSp del mod delAnim modAnim addCm delCm">
        <pc:chgData name="Sara Maslin" userId="982d4e009d589f26" providerId="LiveId" clId="{655EBB90-4460-4D2A-B31B-C83EFC408FBD}" dt="2021-09-06T15:55:38.513" v="4148" actId="2696"/>
        <pc:sldMkLst>
          <pc:docMk/>
          <pc:sldMk cId="4237440958" sldId="289"/>
        </pc:sldMkLst>
        <pc:spChg chg="add del mod">
          <ac:chgData name="Sara Maslin" userId="982d4e009d589f26" providerId="LiveId" clId="{655EBB90-4460-4D2A-B31B-C83EFC408FBD}" dt="2021-09-06T15:54:52.261" v="4136" actId="21"/>
          <ac:spMkLst>
            <pc:docMk/>
            <pc:sldMk cId="4237440958" sldId="289"/>
            <ac:spMk id="21" creationId="{3C747897-0D14-4597-A4E5-2140873432B4}"/>
          </ac:spMkLst>
        </pc:spChg>
        <pc:spChg chg="add del mod">
          <ac:chgData name="Sara Maslin" userId="982d4e009d589f26" providerId="LiveId" clId="{655EBB90-4460-4D2A-B31B-C83EFC408FBD}" dt="2021-09-06T15:55:23.532" v="4145" actId="21"/>
          <ac:spMkLst>
            <pc:docMk/>
            <pc:sldMk cId="4237440958" sldId="289"/>
            <ac:spMk id="23" creationId="{C52B6620-FA9D-49B3-858F-29ECE61A4BD3}"/>
          </ac:spMkLst>
        </pc:spChg>
        <pc:spChg chg="del mod">
          <ac:chgData name="Sara Maslin" userId="982d4e009d589f26" providerId="LiveId" clId="{655EBB90-4460-4D2A-B31B-C83EFC408FBD}" dt="2021-09-06T15:55:14.608" v="4142" actId="21"/>
          <ac:spMkLst>
            <pc:docMk/>
            <pc:sldMk cId="4237440958" sldId="289"/>
            <ac:spMk id="27" creationId="{BF349355-AD37-AC4B-A965-46055DF2FEA5}"/>
          </ac:spMkLst>
        </pc:spChg>
        <pc:spChg chg="del">
          <ac:chgData name="Sara Maslin" userId="982d4e009d589f26" providerId="LiveId" clId="{655EBB90-4460-4D2A-B31B-C83EFC408FBD}" dt="2021-09-06T12:37:02.117" v="1633" actId="478"/>
          <ac:spMkLst>
            <pc:docMk/>
            <pc:sldMk cId="4237440958" sldId="289"/>
            <ac:spMk id="37" creationId="{D9706D3A-A19F-7848-821B-65B9C78DB9F6}"/>
          </ac:spMkLst>
        </pc:spChg>
        <pc:spChg chg="del">
          <ac:chgData name="Sara Maslin" userId="982d4e009d589f26" providerId="LiveId" clId="{655EBB90-4460-4D2A-B31B-C83EFC408FBD}" dt="2021-09-06T12:37:14.337" v="1644" actId="478"/>
          <ac:spMkLst>
            <pc:docMk/>
            <pc:sldMk cId="4237440958" sldId="289"/>
            <ac:spMk id="38" creationId="{6E793243-2238-734A-AF67-BD55E4EC75B9}"/>
          </ac:spMkLst>
        </pc:spChg>
        <pc:spChg chg="del mod">
          <ac:chgData name="Sara Maslin" userId="982d4e009d589f26" providerId="LiveId" clId="{655EBB90-4460-4D2A-B31B-C83EFC408FBD}" dt="2021-09-06T12:37:24.446" v="1646" actId="478"/>
          <ac:spMkLst>
            <pc:docMk/>
            <pc:sldMk cId="4237440958" sldId="289"/>
            <ac:spMk id="39" creationId="{41A8B916-7121-0445-A673-0CE245CE34D5}"/>
          </ac:spMkLst>
        </pc:spChg>
        <pc:spChg chg="del">
          <ac:chgData name="Sara Maslin" userId="982d4e009d589f26" providerId="LiveId" clId="{655EBB90-4460-4D2A-B31B-C83EFC408FBD}" dt="2021-09-06T12:37:26.796" v="1647" actId="478"/>
          <ac:spMkLst>
            <pc:docMk/>
            <pc:sldMk cId="4237440958" sldId="289"/>
            <ac:spMk id="40" creationId="{A271E59B-DFE7-5441-8D92-11564B8DA1DC}"/>
          </ac:spMkLst>
        </pc:spChg>
        <pc:spChg chg="del">
          <ac:chgData name="Sara Maslin" userId="982d4e009d589f26" providerId="LiveId" clId="{655EBB90-4460-4D2A-B31B-C83EFC408FBD}" dt="2021-09-06T12:37:29.221" v="1648" actId="478"/>
          <ac:spMkLst>
            <pc:docMk/>
            <pc:sldMk cId="4237440958" sldId="289"/>
            <ac:spMk id="41" creationId="{5AF9F998-6F31-434F-9A3D-F67D6084FF12}"/>
          </ac:spMkLst>
        </pc:spChg>
        <pc:spChg chg="del">
          <ac:chgData name="Sara Maslin" userId="982d4e009d589f26" providerId="LiveId" clId="{655EBB90-4460-4D2A-B31B-C83EFC408FBD}" dt="2021-09-06T12:37:31.775" v="1649" actId="478"/>
          <ac:spMkLst>
            <pc:docMk/>
            <pc:sldMk cId="4237440958" sldId="289"/>
            <ac:spMk id="58" creationId="{C01E43D5-6EFC-E143-A5E2-596FCED63107}"/>
          </ac:spMkLst>
        </pc:spChg>
        <pc:spChg chg="del mod">
          <ac:chgData name="Sara Maslin" userId="982d4e009d589f26" providerId="LiveId" clId="{655EBB90-4460-4D2A-B31B-C83EFC408FBD}" dt="2021-09-06T12:42:22.623" v="1651" actId="478"/>
          <ac:spMkLst>
            <pc:docMk/>
            <pc:sldMk cId="4237440958" sldId="289"/>
            <ac:spMk id="60" creationId="{8658EE71-2C54-864C-A411-A2BF5EBFCECD}"/>
          </ac:spMkLst>
        </pc:spChg>
        <pc:picChg chg="del">
          <ac:chgData name="Sara Maslin" userId="982d4e009d589f26" providerId="LiveId" clId="{655EBB90-4460-4D2A-B31B-C83EFC408FBD}" dt="2021-09-06T12:36:56.691" v="1631" actId="478"/>
          <ac:picMkLst>
            <pc:docMk/>
            <pc:sldMk cId="4237440958" sldId="289"/>
            <ac:picMk id="25" creationId="{F8D49D3F-D2FE-5B42-84BA-DC45F1F378C1}"/>
          </ac:picMkLst>
        </pc:picChg>
        <pc:picChg chg="del">
          <ac:chgData name="Sara Maslin" userId="982d4e009d589f26" providerId="LiveId" clId="{655EBB90-4460-4D2A-B31B-C83EFC408FBD}" dt="2021-09-06T12:36:58.503" v="1632" actId="478"/>
          <ac:picMkLst>
            <pc:docMk/>
            <pc:sldMk cId="4237440958" sldId="289"/>
            <ac:picMk id="26" creationId="{14412CF7-E7B2-2C4C-A82B-26892E461357}"/>
          </ac:picMkLst>
        </pc:picChg>
        <pc:picChg chg="del">
          <ac:chgData name="Sara Maslin" userId="982d4e009d589f26" providerId="LiveId" clId="{655EBB90-4460-4D2A-B31B-C83EFC408FBD}" dt="2021-09-06T12:37:02.962" v="1634" actId="478"/>
          <ac:picMkLst>
            <pc:docMk/>
            <pc:sldMk cId="4237440958" sldId="289"/>
            <ac:picMk id="42" creationId="{5E576D06-4A64-5441-9DD6-B32AB977A7E0}"/>
          </ac:picMkLst>
        </pc:picChg>
        <pc:picChg chg="del">
          <ac:chgData name="Sara Maslin" userId="982d4e009d589f26" providerId="LiveId" clId="{655EBB90-4460-4D2A-B31B-C83EFC408FBD}" dt="2021-09-06T12:37:04.192" v="1635" actId="478"/>
          <ac:picMkLst>
            <pc:docMk/>
            <pc:sldMk cId="4237440958" sldId="289"/>
            <ac:picMk id="43" creationId="{FE61A624-336F-4641-82FD-6149FD7FFAFE}"/>
          </ac:picMkLst>
        </pc:picChg>
        <pc:picChg chg="del mod">
          <ac:chgData name="Sara Maslin" userId="982d4e009d589f26" providerId="LiveId" clId="{655EBB90-4460-4D2A-B31B-C83EFC408FBD}" dt="2021-09-06T12:37:05.213" v="1637" actId="478"/>
          <ac:picMkLst>
            <pc:docMk/>
            <pc:sldMk cId="4237440958" sldId="289"/>
            <ac:picMk id="44" creationId="{FFCA5C1A-A9AC-B74A-9574-DA5C0A9DFD8A}"/>
          </ac:picMkLst>
        </pc:picChg>
        <pc:picChg chg="del">
          <ac:chgData name="Sara Maslin" userId="982d4e009d589f26" providerId="LiveId" clId="{655EBB90-4460-4D2A-B31B-C83EFC408FBD}" dt="2021-09-06T12:37:06.072" v="1638" actId="478"/>
          <ac:picMkLst>
            <pc:docMk/>
            <pc:sldMk cId="4237440958" sldId="289"/>
            <ac:picMk id="45" creationId="{43976BAC-1B3D-C34A-A386-B9A6249C5A0A}"/>
          </ac:picMkLst>
        </pc:picChg>
        <pc:picChg chg="del mod">
          <ac:chgData name="Sara Maslin" userId="982d4e009d589f26" providerId="LiveId" clId="{655EBB90-4460-4D2A-B31B-C83EFC408FBD}" dt="2021-09-06T12:37:07.543" v="1640" actId="478"/>
          <ac:picMkLst>
            <pc:docMk/>
            <pc:sldMk cId="4237440958" sldId="289"/>
            <ac:picMk id="46" creationId="{ECE76B75-CF04-1E42-B264-4AD932AD0491}"/>
          </ac:picMkLst>
        </pc:picChg>
        <pc:picChg chg="del mod">
          <ac:chgData name="Sara Maslin" userId="982d4e009d589f26" providerId="LiveId" clId="{655EBB90-4460-4D2A-B31B-C83EFC408FBD}" dt="2021-09-06T12:37:08.211" v="1642" actId="478"/>
          <ac:picMkLst>
            <pc:docMk/>
            <pc:sldMk cId="4237440958" sldId="289"/>
            <ac:picMk id="59" creationId="{1B077913-2E1E-B545-B3DE-22DAAC944190}"/>
          </ac:picMkLst>
        </pc:picChg>
        <pc:picChg chg="del">
          <ac:chgData name="Sara Maslin" userId="982d4e009d589f26" providerId="LiveId" clId="{655EBB90-4460-4D2A-B31B-C83EFC408FBD}" dt="2021-09-06T12:37:09.086" v="1643" actId="478"/>
          <ac:picMkLst>
            <pc:docMk/>
            <pc:sldMk cId="4237440958" sldId="289"/>
            <ac:picMk id="61" creationId="{84715A4A-C679-9946-B684-83876BB2AB22}"/>
          </ac:picMkLst>
        </pc:picChg>
      </pc:sldChg>
      <pc:sldChg chg="del">
        <pc:chgData name="Sara Maslin" userId="982d4e009d589f26" providerId="LiveId" clId="{655EBB90-4460-4D2A-B31B-C83EFC408FBD}" dt="2021-09-06T12:34:58.615" v="1624" actId="2696"/>
        <pc:sldMkLst>
          <pc:docMk/>
          <pc:sldMk cId="2080678082" sldId="290"/>
        </pc:sldMkLst>
      </pc:sldChg>
      <pc:sldChg chg="del">
        <pc:chgData name="Sara Maslin" userId="982d4e009d589f26" providerId="LiveId" clId="{655EBB90-4460-4D2A-B31B-C83EFC408FBD}" dt="2021-09-06T12:35:02.007" v="1625" actId="2696"/>
        <pc:sldMkLst>
          <pc:docMk/>
          <pc:sldMk cId="4191450908" sldId="291"/>
        </pc:sldMkLst>
      </pc:sldChg>
      <pc:sldChg chg="del">
        <pc:chgData name="Sara Maslin" userId="982d4e009d589f26" providerId="LiveId" clId="{655EBB90-4460-4D2A-B31B-C83EFC408FBD}" dt="2021-09-06T12:35:04.790" v="1626" actId="2696"/>
        <pc:sldMkLst>
          <pc:docMk/>
          <pc:sldMk cId="3909260383" sldId="292"/>
        </pc:sldMkLst>
      </pc:sldChg>
      <pc:sldChg chg="del">
        <pc:chgData name="Sara Maslin" userId="982d4e009d589f26" providerId="LiveId" clId="{655EBB90-4460-4D2A-B31B-C83EFC408FBD}" dt="2021-09-06T12:35:07.523" v="1627" actId="2696"/>
        <pc:sldMkLst>
          <pc:docMk/>
          <pc:sldMk cId="846792928" sldId="293"/>
        </pc:sldMkLst>
      </pc:sldChg>
      <pc:sldChg chg="del">
        <pc:chgData name="Sara Maslin" userId="982d4e009d589f26" providerId="LiveId" clId="{655EBB90-4460-4D2A-B31B-C83EFC408FBD}" dt="2021-09-06T12:35:17.255" v="1630" actId="2696"/>
        <pc:sldMkLst>
          <pc:docMk/>
          <pc:sldMk cId="861350425" sldId="294"/>
        </pc:sldMkLst>
      </pc:sldChg>
      <pc:sldChg chg="del">
        <pc:chgData name="Sara Maslin" userId="982d4e009d589f26" providerId="LiveId" clId="{655EBB90-4460-4D2A-B31B-C83EFC408FBD}" dt="2021-09-06T14:11:01.999" v="3921" actId="2696"/>
        <pc:sldMkLst>
          <pc:docMk/>
          <pc:sldMk cId="610590141" sldId="295"/>
        </pc:sldMkLst>
      </pc:sldChg>
      <pc:sldChg chg="del">
        <pc:chgData name="Sara Maslin" userId="982d4e009d589f26" providerId="LiveId" clId="{655EBB90-4460-4D2A-B31B-C83EFC408FBD}" dt="2021-09-06T15:55:44.310" v="4149" actId="2696"/>
        <pc:sldMkLst>
          <pc:docMk/>
          <pc:sldMk cId="130199910" sldId="296"/>
        </pc:sldMkLst>
      </pc:sldChg>
      <pc:sldChg chg="del">
        <pc:chgData name="Sara Maslin" userId="982d4e009d589f26" providerId="LiveId" clId="{655EBB90-4460-4D2A-B31B-C83EFC408FBD}" dt="2021-09-06T14:41:17.706" v="4127" actId="2696"/>
        <pc:sldMkLst>
          <pc:docMk/>
          <pc:sldMk cId="3240268877" sldId="297"/>
        </pc:sldMkLst>
      </pc:sldChg>
      <pc:sldChg chg="addSp delSp modSp mod">
        <pc:chgData name="Sara Maslin" userId="982d4e009d589f26" providerId="LiveId" clId="{655EBB90-4460-4D2A-B31B-C83EFC408FBD}" dt="2021-09-06T13:33:05.803" v="2961" actId="1076"/>
        <pc:sldMkLst>
          <pc:docMk/>
          <pc:sldMk cId="4004618117" sldId="299"/>
        </pc:sldMkLst>
        <pc:spChg chg="mod">
          <ac:chgData name="Sara Maslin" userId="982d4e009d589f26" providerId="LiveId" clId="{655EBB90-4460-4D2A-B31B-C83EFC408FBD}" dt="2021-09-06T13:32:48.958" v="2956" actId="20577"/>
          <ac:spMkLst>
            <pc:docMk/>
            <pc:sldMk cId="4004618117" sldId="299"/>
            <ac:spMk id="5" creationId="{026281E7-818C-B941-B4DF-E714041464B8}"/>
          </ac:spMkLst>
        </pc:spChg>
        <pc:picChg chg="add mod">
          <ac:chgData name="Sara Maslin" userId="982d4e009d589f26" providerId="LiveId" clId="{655EBB90-4460-4D2A-B31B-C83EFC408FBD}" dt="2021-09-06T13:33:05.803" v="2961" actId="1076"/>
          <ac:picMkLst>
            <pc:docMk/>
            <pc:sldMk cId="4004618117" sldId="299"/>
            <ac:picMk id="8" creationId="{86B456C4-999D-4635-8F21-D20C2AB2AFE6}"/>
          </ac:picMkLst>
        </pc:picChg>
        <pc:picChg chg="del">
          <ac:chgData name="Sara Maslin" userId="982d4e009d589f26" providerId="LiveId" clId="{655EBB90-4460-4D2A-B31B-C83EFC408FBD}" dt="2021-09-06T13:32:52.401" v="2958" actId="478"/>
          <ac:picMkLst>
            <pc:docMk/>
            <pc:sldMk cId="4004618117" sldId="299"/>
            <ac:picMk id="10" creationId="{B05DF73E-3EB0-2747-B749-237E80044E94}"/>
          </ac:picMkLst>
        </pc:picChg>
        <pc:picChg chg="del">
          <ac:chgData name="Sara Maslin" userId="982d4e009d589f26" providerId="LiveId" clId="{655EBB90-4460-4D2A-B31B-C83EFC408FBD}" dt="2021-09-06T13:32:50.895" v="2957" actId="478"/>
          <ac:picMkLst>
            <pc:docMk/>
            <pc:sldMk cId="4004618117" sldId="299"/>
            <ac:picMk id="12" creationId="{F1882411-A2AD-CB43-B825-E7704A49BF20}"/>
          </ac:picMkLst>
        </pc:picChg>
      </pc:sldChg>
      <pc:sldChg chg="del">
        <pc:chgData name="Sara Maslin" userId="982d4e009d589f26" providerId="LiveId" clId="{655EBB90-4460-4D2A-B31B-C83EFC408FBD}" dt="2021-09-06T12:30:43.379" v="1554" actId="2696"/>
        <pc:sldMkLst>
          <pc:docMk/>
          <pc:sldMk cId="2472213201" sldId="300"/>
        </pc:sldMkLst>
      </pc:sldChg>
      <pc:sldChg chg="del">
        <pc:chgData name="Sara Maslin" userId="982d4e009d589f26" providerId="LiveId" clId="{655EBB90-4460-4D2A-B31B-C83EFC408FBD}" dt="2021-09-06T12:30:46.632" v="1555" actId="2696"/>
        <pc:sldMkLst>
          <pc:docMk/>
          <pc:sldMk cId="4151435063" sldId="301"/>
        </pc:sldMkLst>
      </pc:sldChg>
      <pc:sldChg chg="del">
        <pc:chgData name="Sara Maslin" userId="982d4e009d589f26" providerId="LiveId" clId="{655EBB90-4460-4D2A-B31B-C83EFC408FBD}" dt="2021-09-06T12:35:10.909" v="1628" actId="2696"/>
        <pc:sldMkLst>
          <pc:docMk/>
          <pc:sldMk cId="593527215" sldId="302"/>
        </pc:sldMkLst>
      </pc:sldChg>
      <pc:sldChg chg="del">
        <pc:chgData name="Sara Maslin" userId="982d4e009d589f26" providerId="LiveId" clId="{655EBB90-4460-4D2A-B31B-C83EFC408FBD}" dt="2021-09-06T12:35:14.061" v="1629" actId="2696"/>
        <pc:sldMkLst>
          <pc:docMk/>
          <pc:sldMk cId="3245443527" sldId="303"/>
        </pc:sldMkLst>
      </pc:sldChg>
      <pc:sldChg chg="addSp modSp add mod modAnim">
        <pc:chgData name="Sara Maslin" userId="982d4e009d589f26" providerId="LiveId" clId="{655EBB90-4460-4D2A-B31B-C83EFC408FBD}" dt="2021-09-06T14:14:11.509" v="3930" actId="20577"/>
        <pc:sldMkLst>
          <pc:docMk/>
          <pc:sldMk cId="2435569529" sldId="304"/>
        </pc:sldMkLst>
        <pc:spChg chg="mod">
          <ac:chgData name="Sara Maslin" userId="982d4e009d589f26" providerId="LiveId" clId="{655EBB90-4460-4D2A-B31B-C83EFC408FBD}" dt="2021-09-06T14:14:11.509" v="3930" actId="20577"/>
          <ac:spMkLst>
            <pc:docMk/>
            <pc:sldMk cId="2435569529" sldId="304"/>
            <ac:spMk id="7" creationId="{F46486D5-AB76-B449-B52E-9598046575FF}"/>
          </ac:spMkLst>
        </pc:spChg>
        <pc:spChg chg="mod">
          <ac:chgData name="Sara Maslin" userId="982d4e009d589f26" providerId="LiveId" clId="{655EBB90-4460-4D2A-B31B-C83EFC408FBD}" dt="2021-09-06T12:33:53.850" v="1573"/>
          <ac:spMkLst>
            <pc:docMk/>
            <pc:sldMk cId="2435569529" sldId="304"/>
            <ac:spMk id="8" creationId="{CC81B9AF-4F5D-E745-B3D0-6F9116A027EA}"/>
          </ac:spMkLst>
        </pc:spChg>
        <pc:spChg chg="add mod">
          <ac:chgData name="Sara Maslin" userId="982d4e009d589f26" providerId="LiveId" clId="{655EBB90-4460-4D2A-B31B-C83EFC408FBD}" dt="2021-09-06T13:46:32.274" v="3237" actId="1076"/>
          <ac:spMkLst>
            <pc:docMk/>
            <pc:sldMk cId="2435569529" sldId="304"/>
            <ac:spMk id="9" creationId="{61E4C529-7CE5-4F65-9243-294D8FA57B98}"/>
          </ac:spMkLst>
        </pc:spChg>
        <pc:picChg chg="add mod">
          <ac:chgData name="Sara Maslin" userId="982d4e009d589f26" providerId="LiveId" clId="{655EBB90-4460-4D2A-B31B-C83EFC408FBD}" dt="2021-09-06T13:46:09.008" v="3233" actId="1076"/>
          <ac:picMkLst>
            <pc:docMk/>
            <pc:sldMk cId="2435569529" sldId="304"/>
            <ac:picMk id="3" creationId="{AB3092B9-F8A2-4047-B4AD-19997BE92AF6}"/>
          </ac:picMkLst>
        </pc:picChg>
      </pc:sldChg>
      <pc:sldChg chg="delSp modSp add mod delAnim modAnim">
        <pc:chgData name="Sara Maslin" userId="982d4e009d589f26" providerId="LiveId" clId="{655EBB90-4460-4D2A-B31B-C83EFC408FBD}" dt="2021-09-06T13:30:25.168" v="2923" actId="20577"/>
        <pc:sldMkLst>
          <pc:docMk/>
          <pc:sldMk cId="1492454603" sldId="305"/>
        </pc:sldMkLst>
        <pc:spChg chg="mod">
          <ac:chgData name="Sara Maslin" userId="982d4e009d589f26" providerId="LiveId" clId="{655EBB90-4460-4D2A-B31B-C83EFC408FBD}" dt="2021-09-06T13:30:25.168" v="2923" actId="20577"/>
          <ac:spMkLst>
            <pc:docMk/>
            <pc:sldMk cId="1492454603" sldId="305"/>
            <ac:spMk id="7" creationId="{F46486D5-AB76-B449-B52E-9598046575FF}"/>
          </ac:spMkLst>
        </pc:spChg>
        <pc:spChg chg="del">
          <ac:chgData name="Sara Maslin" userId="982d4e009d589f26" providerId="LiveId" clId="{655EBB90-4460-4D2A-B31B-C83EFC408FBD}" dt="2021-09-06T13:19:43.030" v="2659" actId="478"/>
          <ac:spMkLst>
            <pc:docMk/>
            <pc:sldMk cId="1492454603" sldId="305"/>
            <ac:spMk id="8" creationId="{CC81B9AF-4F5D-E745-B3D0-6F9116A027EA}"/>
          </ac:spMkLst>
        </pc:spChg>
        <pc:spChg chg="del">
          <ac:chgData name="Sara Maslin" userId="982d4e009d589f26" providerId="LiveId" clId="{655EBB90-4460-4D2A-B31B-C83EFC408FBD}" dt="2021-09-06T13:19:23.206" v="2655" actId="478"/>
          <ac:spMkLst>
            <pc:docMk/>
            <pc:sldMk cId="1492454603" sldId="305"/>
            <ac:spMk id="17" creationId="{101BE9BF-2FA5-4E0D-B8EA-28A65519CED2}"/>
          </ac:spMkLst>
        </pc:spChg>
        <pc:picChg chg="mod">
          <ac:chgData name="Sara Maslin" userId="982d4e009d589f26" providerId="LiveId" clId="{655EBB90-4460-4D2A-B31B-C83EFC408FBD}" dt="2021-09-06T13:19:48.993" v="2661" actId="14100"/>
          <ac:picMkLst>
            <pc:docMk/>
            <pc:sldMk cId="1492454603" sldId="305"/>
            <ac:picMk id="6" creationId="{99F739CA-18B8-4064-9FF0-1CD729202265}"/>
          </ac:picMkLst>
        </pc:picChg>
      </pc:sldChg>
      <pc:sldChg chg="delSp modSp add mod modAnim">
        <pc:chgData name="Sara Maslin" userId="982d4e009d589f26" providerId="LiveId" clId="{655EBB90-4460-4D2A-B31B-C83EFC408FBD}" dt="2021-09-06T14:39:49.486" v="4010" actId="1076"/>
        <pc:sldMkLst>
          <pc:docMk/>
          <pc:sldMk cId="1909900467" sldId="306"/>
        </pc:sldMkLst>
        <pc:spChg chg="mod">
          <ac:chgData name="Sara Maslin" userId="982d4e009d589f26" providerId="LiveId" clId="{655EBB90-4460-4D2A-B31B-C83EFC408FBD}" dt="2021-09-06T14:39:49.486" v="4010" actId="1076"/>
          <ac:spMkLst>
            <pc:docMk/>
            <pc:sldMk cId="1909900467" sldId="306"/>
            <ac:spMk id="7" creationId="{F46486D5-AB76-B449-B52E-9598046575FF}"/>
          </ac:spMkLst>
        </pc:spChg>
        <pc:spChg chg="del">
          <ac:chgData name="Sara Maslin" userId="982d4e009d589f26" providerId="LiveId" clId="{655EBB90-4460-4D2A-B31B-C83EFC408FBD}" dt="2021-09-06T14:04:12.804" v="3902" actId="478"/>
          <ac:spMkLst>
            <pc:docMk/>
            <pc:sldMk cId="1909900467" sldId="306"/>
            <ac:spMk id="8" creationId="{CC81B9AF-4F5D-E745-B3D0-6F9116A027EA}"/>
          </ac:spMkLst>
        </pc:spChg>
        <pc:spChg chg="del">
          <ac:chgData name="Sara Maslin" userId="982d4e009d589f26" providerId="LiveId" clId="{655EBB90-4460-4D2A-B31B-C83EFC408FBD}" dt="2021-09-06T13:47:42.675" v="3244" actId="478"/>
          <ac:spMkLst>
            <pc:docMk/>
            <pc:sldMk cId="1909900467" sldId="306"/>
            <ac:spMk id="9" creationId="{61E4C529-7CE5-4F65-9243-294D8FA57B98}"/>
          </ac:spMkLst>
        </pc:spChg>
        <pc:picChg chg="mod">
          <ac:chgData name="Sara Maslin" userId="982d4e009d589f26" providerId="LiveId" clId="{655EBB90-4460-4D2A-B31B-C83EFC408FBD}" dt="2021-09-06T14:04:19.639" v="3904" actId="14100"/>
          <ac:picMkLst>
            <pc:docMk/>
            <pc:sldMk cId="1909900467" sldId="306"/>
            <ac:picMk id="3" creationId="{AB3092B9-F8A2-4047-B4AD-19997BE92AF6}"/>
          </ac:picMkLst>
        </pc:picChg>
      </pc:sldChg>
      <pc:sldChg chg="addSp modSp add mod modAnim">
        <pc:chgData name="Sara Maslin" userId="982d4e009d589f26" providerId="LiveId" clId="{655EBB90-4460-4D2A-B31B-C83EFC408FBD}" dt="2021-09-06T14:38:09.197" v="4007" actId="1076"/>
        <pc:sldMkLst>
          <pc:docMk/>
          <pc:sldMk cId="3515912253" sldId="307"/>
        </pc:sldMkLst>
        <pc:spChg chg="mod">
          <ac:chgData name="Sara Maslin" userId="982d4e009d589f26" providerId="LiveId" clId="{655EBB90-4460-4D2A-B31B-C83EFC408FBD}" dt="2021-09-06T14:38:09.197" v="4007" actId="1076"/>
          <ac:spMkLst>
            <pc:docMk/>
            <pc:sldMk cId="3515912253" sldId="307"/>
            <ac:spMk id="7" creationId="{F46486D5-AB76-B449-B52E-9598046575FF}"/>
          </ac:spMkLst>
        </pc:spChg>
        <pc:picChg chg="mod">
          <ac:chgData name="Sara Maslin" userId="982d4e009d589f26" providerId="LiveId" clId="{655EBB90-4460-4D2A-B31B-C83EFC408FBD}" dt="2021-09-06T14:16:01.049" v="3986" actId="1076"/>
          <ac:picMkLst>
            <pc:docMk/>
            <pc:sldMk cId="3515912253" sldId="307"/>
            <ac:picMk id="3" creationId="{AB3092B9-F8A2-4047-B4AD-19997BE92AF6}"/>
          </ac:picMkLst>
        </pc:picChg>
        <pc:picChg chg="add mod">
          <ac:chgData name="Sara Maslin" userId="982d4e009d589f26" providerId="LiveId" clId="{655EBB90-4460-4D2A-B31B-C83EFC408FBD}" dt="2021-09-06T14:16:05.791" v="3987" actId="14100"/>
          <ac:picMkLst>
            <pc:docMk/>
            <pc:sldMk cId="3515912253" sldId="307"/>
            <ac:picMk id="6" creationId="{4D55CBD5-5F20-424E-9C9A-C235E1EA8393}"/>
          </ac:picMkLst>
        </pc:picChg>
      </pc:sldChg>
      <pc:sldChg chg="delSp modSp add mod">
        <pc:chgData name="Sara Maslin" userId="982d4e009d589f26" providerId="LiveId" clId="{655EBB90-4460-4D2A-B31B-C83EFC408FBD}" dt="2021-09-06T16:00:05.377" v="4438" actId="20577"/>
        <pc:sldMkLst>
          <pc:docMk/>
          <pc:sldMk cId="3383935328" sldId="308"/>
        </pc:sldMkLst>
        <pc:spChg chg="mod">
          <ac:chgData name="Sara Maslin" userId="982d4e009d589f26" providerId="LiveId" clId="{655EBB90-4460-4D2A-B31B-C83EFC408FBD}" dt="2021-09-06T16:00:05.377" v="4438" actId="20577"/>
          <ac:spMkLst>
            <pc:docMk/>
            <pc:sldMk cId="3383935328" sldId="308"/>
            <ac:spMk id="7" creationId="{738D1BDF-91D2-4771-87C6-B4455E38B80D}"/>
          </ac:spMkLst>
        </pc:spChg>
        <pc:spChg chg="del">
          <ac:chgData name="Sara Maslin" userId="982d4e009d589f26" providerId="LiveId" clId="{655EBB90-4460-4D2A-B31B-C83EFC408FBD}" dt="2021-09-06T15:57:40.269" v="4174" actId="478"/>
          <ac:spMkLst>
            <pc:docMk/>
            <pc:sldMk cId="3383935328" sldId="308"/>
            <ac:spMk id="8" creationId="{B9F1F700-396D-4172-B890-7B074F0AF2C1}"/>
          </ac:spMkLst>
        </pc:spChg>
        <pc:spChg chg="del">
          <ac:chgData name="Sara Maslin" userId="982d4e009d589f26" providerId="LiveId" clId="{655EBB90-4460-4D2A-B31B-C83EFC408FBD}" dt="2021-09-06T15:57:42.436" v="4175" actId="478"/>
          <ac:spMkLst>
            <pc:docMk/>
            <pc:sldMk cId="3383935328" sldId="308"/>
            <ac:spMk id="9" creationId="{2E768888-B6B8-4D24-8C43-92D0CF5A8FF2}"/>
          </ac:spMkLst>
        </pc:spChg>
        <pc:spChg chg="mod">
          <ac:chgData name="Sara Maslin" userId="982d4e009d589f26" providerId="LiveId" clId="{655EBB90-4460-4D2A-B31B-C83EFC408FBD}" dt="2021-09-06T15:57:37.162" v="4173" actId="20577"/>
          <ac:spMkLst>
            <pc:docMk/>
            <pc:sldMk cId="3383935328" sldId="308"/>
            <ac:spMk id="16" creationId="{1C2BCE95-31EF-A845-8CE2-A9321D238188}"/>
          </ac:spMkLst>
        </pc:spChg>
      </pc:sldChg>
    </pc:docChg>
  </pc:docChgLst>
  <pc:docChgLst>
    <pc:chgData name="Sara Maslin" userId="982d4e009d589f26" providerId="LiveId" clId="{005A5509-FB3B-4530-B6B5-71EB65EB2858}"/>
    <pc:docChg chg="modSld">
      <pc:chgData name="Sara Maslin" userId="982d4e009d589f26" providerId="LiveId" clId="{005A5509-FB3B-4530-B6B5-71EB65EB2858}" dt="2022-09-12T13:41:02.577" v="103" actId="20577"/>
      <pc:docMkLst>
        <pc:docMk/>
      </pc:docMkLst>
      <pc:sldChg chg="modSp">
        <pc:chgData name="Sara Maslin" userId="982d4e009d589f26" providerId="LiveId" clId="{005A5509-FB3B-4530-B6B5-71EB65EB2858}" dt="2022-09-12T13:34:55.792" v="26" actId="20577"/>
        <pc:sldMkLst>
          <pc:docMk/>
          <pc:sldMk cId="3375048805" sldId="319"/>
        </pc:sldMkLst>
        <pc:spChg chg="mod">
          <ac:chgData name="Sara Maslin" userId="982d4e009d589f26" providerId="LiveId" clId="{005A5509-FB3B-4530-B6B5-71EB65EB2858}" dt="2022-09-12T13:34:55.792" v="26" actId="20577"/>
          <ac:spMkLst>
            <pc:docMk/>
            <pc:sldMk cId="3375048805" sldId="319"/>
            <ac:spMk id="10" creationId="{2057717B-8F13-A448-B3BD-FDA00B417DFE}"/>
          </ac:spMkLst>
        </pc:spChg>
      </pc:sldChg>
      <pc:sldChg chg="modSp">
        <pc:chgData name="Sara Maslin" userId="982d4e009d589f26" providerId="LiveId" clId="{005A5509-FB3B-4530-B6B5-71EB65EB2858}" dt="2022-09-12T13:41:02.577" v="103" actId="20577"/>
        <pc:sldMkLst>
          <pc:docMk/>
          <pc:sldMk cId="3518073989" sldId="320"/>
        </pc:sldMkLst>
        <pc:spChg chg="mod">
          <ac:chgData name="Sara Maslin" userId="982d4e009d589f26" providerId="LiveId" clId="{005A5509-FB3B-4530-B6B5-71EB65EB2858}" dt="2022-09-12T13:36:18.376" v="58" actId="20577"/>
          <ac:spMkLst>
            <pc:docMk/>
            <pc:sldMk cId="3518073989" sldId="320"/>
            <ac:spMk id="5" creationId="{68CF67A0-2723-4B4A-85A1-B0FD559E0B35}"/>
          </ac:spMkLst>
        </pc:spChg>
        <pc:spChg chg="mod">
          <ac:chgData name="Sara Maslin" userId="982d4e009d589f26" providerId="LiveId" clId="{005A5509-FB3B-4530-B6B5-71EB65EB2858}" dt="2022-09-12T13:36:42.121" v="64" actId="20577"/>
          <ac:spMkLst>
            <pc:docMk/>
            <pc:sldMk cId="3518073989" sldId="320"/>
            <ac:spMk id="6" creationId="{1EFCFA0A-C81A-434A-A6FF-90DD7C77D1C0}"/>
          </ac:spMkLst>
        </pc:spChg>
        <pc:spChg chg="mod">
          <ac:chgData name="Sara Maslin" userId="982d4e009d589f26" providerId="LiveId" clId="{005A5509-FB3B-4530-B6B5-71EB65EB2858}" dt="2022-09-12T13:36:22.388" v="59" actId="20577"/>
          <ac:spMkLst>
            <pc:docMk/>
            <pc:sldMk cId="3518073989" sldId="320"/>
            <ac:spMk id="8" creationId="{E89080AE-91C0-5544-AA5E-2853303A1210}"/>
          </ac:spMkLst>
        </pc:spChg>
        <pc:spChg chg="mod">
          <ac:chgData name="Sara Maslin" userId="982d4e009d589f26" providerId="LiveId" clId="{005A5509-FB3B-4530-B6B5-71EB65EB2858}" dt="2022-09-12T13:37:01.504" v="66" actId="20577"/>
          <ac:spMkLst>
            <pc:docMk/>
            <pc:sldMk cId="3518073989" sldId="320"/>
            <ac:spMk id="9" creationId="{5E43158F-E4AE-DF45-9C8B-0B383EBD1B01}"/>
          </ac:spMkLst>
        </pc:spChg>
        <pc:spChg chg="mod">
          <ac:chgData name="Sara Maslin" userId="982d4e009d589f26" providerId="LiveId" clId="{005A5509-FB3B-4530-B6B5-71EB65EB2858}" dt="2022-09-12T13:41:02.577" v="103" actId="20577"/>
          <ac:spMkLst>
            <pc:docMk/>
            <pc:sldMk cId="3518073989" sldId="320"/>
            <ac:spMk id="10" creationId="{9571D30A-6FFB-8F49-9AD2-1036ED6FE7A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23F3-3054-D245-A7FB-D5FD90871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AC4445-F67D-4042-B4BD-0CFD35953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E7AA5-4869-0F43-8C8C-4D2283B5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5AD63-534E-E94D-B0F1-CE368553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872A-EC1F-3644-B297-D03216C5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49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163D5-F302-9D40-B88F-5A627408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A01E1-FBDA-ED4B-BDDA-1BF4CB1B2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99A91-5DA0-B848-8F38-2EC3883D2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55C4E-0FC0-8C45-AED4-E9AB3CE9D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5110-9254-A645-8E84-F795249F3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31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8F768-7991-A54F-BEF7-374CF13E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FCF98-7D57-6842-97E4-80C2DC4FEB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0BC1B-FBB5-9C4A-A441-86B1FA668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DDF3B-B3DD-4342-83EB-E3F68153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E5753-AAD6-AA4A-96AD-E91016D8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10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33134-21D7-F948-A59E-635462F5B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63FCB-8CBE-AF44-944C-DE6E01E03F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2DD4F-F7BA-B946-B0AE-BA18D3072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E10A7-A56D-804F-A825-B928F8A5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9DFB5-1707-8C45-8A1C-85F0AA78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22461-BD18-8749-ADE0-30495C08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4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D395C-95CD-E44B-90AD-035769BE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44657-46B4-CF46-91EE-E75FBB994F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D53BFF-C8A9-9E45-B4DC-2374D9635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C05BF3-E148-A34F-89B0-776A0B18E1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E1353-3235-2A4A-9CB4-861F34BC0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9E5377-60A3-0E4C-BE0D-5B0C65630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B8589-CE29-0947-ADF0-E27C6F42E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EA3F6-0EF6-F149-ABFC-633677FF2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5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96B28-5AE7-5940-858A-D0B587844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818A9-75E3-434B-BF03-BABBEA920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6B67F-F9E2-B247-BB7E-5BEF58DA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E6496F-8A4B-AD4B-BA09-3535872A8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73C1ED-A227-D14A-9124-A7D0C091B3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D0F99BBD-3D7F-1A44-A560-3167F6591B6B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9CB6289-E742-0347-8303-188ECBB87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468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DD471-F1D0-234E-9909-B386C684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40C92-567F-364E-B1A5-3DA45978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CBC14-6A5A-2C46-A2BB-CF76AC259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4ACF7-AA88-3748-9D58-A92C1B20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DA3E0F-8B25-3044-8D69-7BFBF651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4C5B8-2B6D-3D41-9BF1-13171A86C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7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5AA5-08F4-3142-B98D-DF28E8BF7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FFAE6-4E37-134A-9767-7F3BDA0700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A65CA-7A33-3C4D-9704-C682A4776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883C0-D637-E64F-BEC6-908DC8B2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BE907-8846-974A-9D7B-F02C35859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3A10-7D72-E649-AFA9-8CD585C4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76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0466-BA59-4F42-9A30-C2D5969A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C62EE-B344-CA4E-88FF-602060CF5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AECE0-940D-1449-95F1-AE568E314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18142-65EE-474F-A73F-834A5D8F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64A3B-A641-ED4F-A78B-4E7036BB0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9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18F023-5CD5-544D-B1F7-0B869E502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2E384-8517-3C46-9858-108347FCE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F8016-1BB0-0542-819C-40969A08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91C63-C026-A041-A591-880D00B8C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B847D-4038-9D4C-B5F4-15BEDD0D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861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920EA6-CBBC-8544-9C2D-672D40508F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D9F14E-082E-9C46-AD76-092E8ED10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F5B543-475D-9044-931E-7251904F7EA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9661CA-6B4D-5241-BE0B-1D4FB1B90EEB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0E9657-C32D-C147-BF94-E7FED6A56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21E1BF-0F22-E449-B504-1B571F239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169057-E712-D642-B196-43C206D89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09085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87630-60E3-A349-B333-A2F52A59B0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4681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CEF778-3D0B-F340-9F14-613B6110D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127033-3932-054F-B2A2-D1F13FF77C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9661CA-6B4D-5241-BE0B-1D4FB1B90EEB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28CE9-2F0F-974C-B475-2F6E45B0A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A7B3C3-92CD-E548-90DB-875D8D9B6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169057-E712-D642-B196-43C206D89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34787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F11AD8-8580-9B44-BDEA-683E58EE9B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A4CA51-389E-E541-9406-E533911A1C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051333-E6FC-9C4B-9D58-D36C458AF6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9661CA-6B4D-5241-BE0B-1D4FB1B90EEB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01D30D-5BD2-004B-A29F-409CE0604A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81D5DB-172B-4340-9948-71584D804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169057-E712-D642-B196-43C206D89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06702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690817-C437-2D4D-91D7-989EFBB68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4681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D21FBF-977E-D640-99E7-1BCFFDC54B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F31154-0C78-6044-A3E0-1F8A3591BC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0C6F84-A683-7442-8403-32B3BE882D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9661CA-6B4D-5241-BE0B-1D4FB1B90EEB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A8D0B4-103A-8A43-92C3-36B09CF52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6A4582-DCAC-A341-A692-3649AA18B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169057-E712-D642-B196-43C206D89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6806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24F694-2CA1-3544-9F8D-766433719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1A0EFE-A756-CE48-AF28-3E0A1B3ECF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57E8EF-FAD8-B547-8B3D-C5BACDB36B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9579A79-BFEF-8C4B-A757-C1B5AD69B0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8E6AE1-8923-D041-91C4-4CFC03CC22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938A734-4916-184E-82B9-5AB788326EC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9661CA-6B4D-5241-BE0B-1D4FB1B90EEB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C5B2B8F-674C-3F4F-BB88-BCA6202F4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B6D3C39-BCE6-EE48-9248-8A587163E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169057-E712-D642-B196-43C206D89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85223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9ADF1-7290-2143-91F0-EFA8D2EF3F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4681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E057C47-7C72-4544-9B8F-E97CAE31DC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9661CA-6B4D-5241-BE0B-1D4FB1B90EEB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C577AB-CF59-8A4A-A3E7-76A269F21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53605D-D799-5C40-B068-AE455083F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169057-E712-D642-B196-43C206D89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82141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87800E2-37E0-BE4B-94ED-E2E47772AB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9661CA-6B4D-5241-BE0B-1D4FB1B90EEB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46B9BA-8869-034A-A41A-5BCB1A8594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BEAD8F-1FBF-024A-B7E4-3FFABC202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169057-E712-D642-B196-43C206D89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793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2D240A-1F72-DC4A-85EA-C3F3D47919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E2891C-896E-4F4F-A8DD-5CA35D3EF6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1D57B8-7520-D34B-924A-FA5239EDBD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22FDAF-5244-7049-B659-3D78473E1C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9661CA-6B4D-5241-BE0B-1D4FB1B90EEB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70DFED-21EB-D745-AB7F-723BA1DDB8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1429BF-ECEE-F04D-95D4-A050AAFE4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169057-E712-D642-B196-43C206D89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30333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6E6E77-34B6-3D40-82D9-A3A5E3D0DA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DD9E747-A4F5-0444-9A9D-4C131C819E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9BF93B-1F0B-6443-98D3-37F42DAB9F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F7FAE3-7DB1-FE40-82D4-D9EA174D4A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9661CA-6B4D-5241-BE0B-1D4FB1B90EEB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0A1693-825B-4B48-9326-22A1264F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BA53B0-7C9B-2347-BDB1-E9A7A92C59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169057-E712-D642-B196-43C206D89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85076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057B26-1731-BE47-8300-24C115E0C9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4681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AA887FF-94A7-D04A-B678-E84EA32C51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660AFA-A593-5F4F-BB41-87E556135A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9661CA-6B4D-5241-BE0B-1D4FB1B90EEB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DF3778-FFA3-4146-8D0A-8AA978665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CC8B49-5D99-8548-9CF2-18C3BBA4EF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169057-E712-D642-B196-43C206D89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25357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168DC0B-AF2C-F445-9EC4-C3998AD477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AA7E3AC-08B6-D548-B036-B83AAFAF57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487A56-CCA3-0F4C-9286-F03B36EBBF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9661CA-6B4D-5241-BE0B-1D4FB1B90EEB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9BE385-4155-6B4E-9F98-60FBCB8EEE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2714C3-81F6-F847-A7F5-EF39642FAA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169057-E712-D642-B196-43C206D89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459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6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BBD272-2354-F84D-A5AB-00ED16C85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C58F2-44F4-7A48-8D46-7B67D247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32161-612E-4848-9EE3-9B41D4F81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A54D-14BD-5140-A1ED-F744CFF7EFA3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0224F-C031-4E4E-9D8E-FE5B4E0A0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CE2AA-3E9A-334F-9E07-BF724562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0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2B9A5D4-A2F8-4745-8DDE-2214C35A2DE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ound Diagonal Corner of Rectangle 9">
            <a:extLst>
              <a:ext uri="{FF2B5EF4-FFF2-40B4-BE49-F238E27FC236}">
                <a16:creationId xmlns:a16="http://schemas.microsoft.com/office/drawing/2014/main" id="{90594D1C-F90F-534E-817E-827C5F08135F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2792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01B4D05-02B3-1F44-8FA4-D947C71E034E}"/>
              </a:ext>
            </a:extLst>
          </p:cNvPr>
          <p:cNvSpPr/>
          <p:nvPr/>
        </p:nvSpPr>
        <p:spPr>
          <a:xfrm>
            <a:off x="-2" y="2579914"/>
            <a:ext cx="12192002" cy="21063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picture containing text, tree, dark, display&#10;&#10;Description automatically generated">
            <a:extLst>
              <a:ext uri="{FF2B5EF4-FFF2-40B4-BE49-F238E27FC236}">
                <a16:creationId xmlns:a16="http://schemas.microsoft.com/office/drawing/2014/main" id="{A1734512-8B29-064C-8416-D46A3780B1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8539" y="214313"/>
            <a:ext cx="7555832" cy="6858000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8CCEF405-BAFC-4543-B46C-97A1E99D62BF}"/>
              </a:ext>
            </a:extLst>
          </p:cNvPr>
          <p:cNvSpPr txBox="1">
            <a:spLocks/>
          </p:cNvSpPr>
          <p:nvPr/>
        </p:nvSpPr>
        <p:spPr>
          <a:xfrm>
            <a:off x="10030028" y="6022650"/>
            <a:ext cx="1960054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 and Design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21D19C7-54F9-5148-96D5-6377DC5DF626}"/>
              </a:ext>
            </a:extLst>
          </p:cNvPr>
          <p:cNvSpPr txBox="1">
            <a:spLocks/>
          </p:cNvSpPr>
          <p:nvPr/>
        </p:nvSpPr>
        <p:spPr>
          <a:xfrm>
            <a:off x="-2" y="534778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Evaluate Artwork - Painting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B4218EF-FC32-4340-9919-F8743C2EF203}"/>
              </a:ext>
            </a:extLst>
          </p:cNvPr>
          <p:cNvSpPr txBox="1">
            <a:spLocks/>
          </p:cNvSpPr>
          <p:nvPr/>
        </p:nvSpPr>
        <p:spPr>
          <a:xfrm>
            <a:off x="-2" y="3222667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rgbClr val="3FAA4C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Evaluate</a:t>
            </a:r>
          </a:p>
        </p:txBody>
      </p:sp>
      <p:pic>
        <p:nvPicPr>
          <p:cNvPr id="13" name="Picture 12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D685E289-49BA-F54A-9083-1C228096701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14" name="Picture 1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62A8C4E-B0E7-A64C-A253-A03D32D8C99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5828CCEC-3EFD-5444-B4B0-EE791B0B1DC0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952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615B4DA-84B4-3B43-900F-630C024FA6B5}"/>
              </a:ext>
            </a:extLst>
          </p:cNvPr>
          <p:cNvSpPr txBox="1"/>
          <p:nvPr/>
        </p:nvSpPr>
        <p:spPr>
          <a:xfrm>
            <a:off x="1780795" y="925227"/>
            <a:ext cx="3947417" cy="52889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spcBef>
                <a:spcPts val="15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4. Who painted this painting?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9F4AC44-3AA5-BC43-B39E-A5FEF2BD4AE9}"/>
              </a:ext>
            </a:extLst>
          </p:cNvPr>
          <p:cNvSpPr txBox="1"/>
          <p:nvPr/>
        </p:nvSpPr>
        <p:spPr>
          <a:xfrm>
            <a:off x="6580666" y="925227"/>
            <a:ext cx="3830539" cy="46702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spcBef>
                <a:spcPts val="15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5. Who painted this painting?</a:t>
            </a:r>
          </a:p>
        </p:txBody>
      </p:sp>
      <p:pic>
        <p:nvPicPr>
          <p:cNvPr id="9" name="Picture 8" descr="A white flower in a frame&#10;&#10;Description automatically generated with medium confidence">
            <a:extLst>
              <a:ext uri="{FF2B5EF4-FFF2-40B4-BE49-F238E27FC236}">
                <a16:creationId xmlns:a16="http://schemas.microsoft.com/office/drawing/2014/main" id="{32D871C8-DE42-B140-9FDD-5C447A4FAB5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31470" y="1641181"/>
            <a:ext cx="2928931" cy="3671888"/>
          </a:xfrm>
          <a:prstGeom prst="rect">
            <a:avLst/>
          </a:prstGeom>
        </p:spPr>
      </p:pic>
      <p:pic>
        <p:nvPicPr>
          <p:cNvPr id="10" name="Picture 9" descr="A vase with yellow flowers&#10;&#10;Description automatically generated with medium confidence">
            <a:extLst>
              <a:ext uri="{FF2B5EF4-FFF2-40B4-BE49-F238E27FC236}">
                <a16:creationId xmlns:a16="http://schemas.microsoft.com/office/drawing/2014/main" id="{2C2FD47D-D6A6-5D4B-A576-C2A7131FE4B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9573" y="1641182"/>
            <a:ext cx="2929860" cy="367188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0257FAC-C602-3C41-B0A8-59B93CB8AB1A}"/>
              </a:ext>
            </a:extLst>
          </p:cNvPr>
          <p:cNvSpPr txBox="1"/>
          <p:nvPr/>
        </p:nvSpPr>
        <p:spPr>
          <a:xfrm>
            <a:off x="1780795" y="5552228"/>
            <a:ext cx="3947417" cy="52889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spcBef>
                <a:spcPts val="15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3FAA4C"/>
                </a:solidFill>
                <a:latin typeface="Comic Sans MS" panose="030F0902030302020204" pitchFamily="66" charset="0"/>
              </a:rPr>
              <a:t>Vincent Van Gogh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0FB1881-B169-2740-B0BE-EF087A975483}"/>
              </a:ext>
            </a:extLst>
          </p:cNvPr>
          <p:cNvSpPr txBox="1"/>
          <p:nvPr/>
        </p:nvSpPr>
        <p:spPr>
          <a:xfrm>
            <a:off x="6580666" y="5552228"/>
            <a:ext cx="3830539" cy="46702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spcBef>
                <a:spcPts val="15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3FAA4C"/>
                </a:solidFill>
                <a:latin typeface="Comic Sans MS" panose="030F0902030302020204" pitchFamily="66" charset="0"/>
              </a:rPr>
              <a:t>Georgia </a:t>
            </a:r>
            <a:r>
              <a:rPr lang="en-GB" sz="2100" dirty="0" err="1">
                <a:solidFill>
                  <a:srgbClr val="3FAA4C"/>
                </a:solidFill>
                <a:latin typeface="Comic Sans MS" panose="030F0902030302020204" pitchFamily="66" charset="0"/>
              </a:rPr>
              <a:t>Totto</a:t>
            </a:r>
            <a:r>
              <a:rPr lang="en-GB" sz="2100" dirty="0">
                <a:solidFill>
                  <a:srgbClr val="3FAA4C"/>
                </a:solidFill>
                <a:latin typeface="Comic Sans MS" panose="030F0902030302020204" pitchFamily="66" charset="0"/>
              </a:rPr>
              <a:t> O'Keeffe</a:t>
            </a:r>
          </a:p>
        </p:txBody>
      </p:sp>
    </p:spTree>
    <p:extLst>
      <p:ext uri="{BB962C8B-B14F-4D97-AF65-F5344CB8AC3E}">
        <p14:creationId xmlns:p14="http://schemas.microsoft.com/office/powerpoint/2010/main" val="169798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plate, food, dish, containing&#10;&#10;Description automatically generated">
            <a:extLst>
              <a:ext uri="{FF2B5EF4-FFF2-40B4-BE49-F238E27FC236}">
                <a16:creationId xmlns:a16="http://schemas.microsoft.com/office/drawing/2014/main" id="{AB19E5D9-1ABD-314A-86B2-A9EE6B756A2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5168" y="459812"/>
            <a:ext cx="3603271" cy="270326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615B4DA-84B4-3B43-900F-630C024FA6B5}"/>
              </a:ext>
            </a:extLst>
          </p:cNvPr>
          <p:cNvSpPr txBox="1"/>
          <p:nvPr/>
        </p:nvSpPr>
        <p:spPr>
          <a:xfrm>
            <a:off x="1250225" y="894267"/>
            <a:ext cx="9846328" cy="51490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50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6. What are the three primary colours?</a:t>
            </a:r>
          </a:p>
          <a:p>
            <a:pPr>
              <a:spcBef>
                <a:spcPts val="50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7. How do we make secondary colours?</a:t>
            </a:r>
          </a:p>
          <a:p>
            <a:pPr>
              <a:spcBef>
                <a:spcPts val="50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8. Name two other types of art, apart from painting.</a:t>
            </a:r>
          </a:p>
          <a:p>
            <a:pPr>
              <a:spcBef>
                <a:spcPts val="50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9. What does the word </a:t>
            </a:r>
            <a:r>
              <a:rPr lang="en-GB" sz="2100" b="1" dirty="0">
                <a:solidFill>
                  <a:srgbClr val="272626"/>
                </a:solidFill>
                <a:latin typeface="Comic Sans MS" panose="030F0902030302020204" pitchFamily="66" charset="0"/>
              </a:rPr>
              <a:t>‘tone’ </a:t>
            </a: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mean in a piece of artwork?</a:t>
            </a:r>
          </a:p>
          <a:p>
            <a:pPr>
              <a:spcBef>
                <a:spcPts val="50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10. What does the word </a:t>
            </a:r>
            <a:r>
              <a:rPr lang="en-GB" sz="2100" b="1" dirty="0">
                <a:solidFill>
                  <a:srgbClr val="272626"/>
                </a:solidFill>
                <a:latin typeface="Comic Sans MS" panose="030F0902030302020204" pitchFamily="66" charset="0"/>
              </a:rPr>
              <a:t>‘scale’ </a:t>
            </a: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mean in a piece of artwork?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8CF67A0-2723-4B4A-85A1-B0FD559E0B35}"/>
              </a:ext>
            </a:extLst>
          </p:cNvPr>
          <p:cNvSpPr txBox="1"/>
          <p:nvPr/>
        </p:nvSpPr>
        <p:spPr>
          <a:xfrm>
            <a:off x="1573359" y="1286153"/>
            <a:ext cx="7577516" cy="46702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50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3FAA4C"/>
                </a:solidFill>
                <a:latin typeface="Comic Sans MS" panose="030F0902030302020204" pitchFamily="66" charset="0"/>
              </a:rPr>
              <a:t>Red, yellow and blue.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EFCFA0A-C81A-434A-A6FF-90DD7C77D1C0}"/>
              </a:ext>
            </a:extLst>
          </p:cNvPr>
          <p:cNvSpPr txBox="1"/>
          <p:nvPr/>
        </p:nvSpPr>
        <p:spPr>
          <a:xfrm>
            <a:off x="1573358" y="4242730"/>
            <a:ext cx="8574419" cy="46702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3FAA4C"/>
                </a:solidFill>
                <a:latin typeface="Comic Sans MS" panose="030F0902030302020204" pitchFamily="66" charset="0"/>
              </a:rPr>
              <a:t>Tone is when we use both dark and light colours.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9080AE-91C0-5544-AA5E-2853303A1210}"/>
              </a:ext>
            </a:extLst>
          </p:cNvPr>
          <p:cNvSpPr txBox="1"/>
          <p:nvPr/>
        </p:nvSpPr>
        <p:spPr>
          <a:xfrm>
            <a:off x="1573359" y="2241804"/>
            <a:ext cx="7577516" cy="46702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50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3FAA4C"/>
                </a:solidFill>
                <a:latin typeface="Comic Sans MS" panose="030F0902030302020204" pitchFamily="66" charset="0"/>
              </a:rPr>
              <a:t>By mixing together the three primary colours.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43158F-E4AE-DF45-9C8B-0B383EBD1B01}"/>
              </a:ext>
            </a:extLst>
          </p:cNvPr>
          <p:cNvSpPr txBox="1"/>
          <p:nvPr/>
        </p:nvSpPr>
        <p:spPr>
          <a:xfrm>
            <a:off x="1573358" y="3218081"/>
            <a:ext cx="10038834" cy="44639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50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3FAA4C"/>
                </a:solidFill>
                <a:latin typeface="Comic Sans MS" panose="030F0902030302020204" pitchFamily="66" charset="0"/>
              </a:rPr>
              <a:t>Examples include: sculpture, drawing, photography and architecture.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571D30A-6FFB-8F49-9AD2-1036ED6FE7AC}"/>
              </a:ext>
            </a:extLst>
          </p:cNvPr>
          <p:cNvSpPr txBox="1"/>
          <p:nvPr/>
        </p:nvSpPr>
        <p:spPr>
          <a:xfrm>
            <a:off x="1703987" y="5213528"/>
            <a:ext cx="8622545" cy="5467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50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3FAA4C"/>
                </a:solidFill>
                <a:latin typeface="Comic Sans MS" panose="030F0902030302020204" pitchFamily="66" charset="0"/>
              </a:rPr>
              <a:t>How big or small our artwork is.</a:t>
            </a:r>
          </a:p>
        </p:txBody>
      </p:sp>
    </p:spTree>
    <p:extLst>
      <p:ext uri="{BB962C8B-B14F-4D97-AF65-F5344CB8AC3E}">
        <p14:creationId xmlns:p14="http://schemas.microsoft.com/office/powerpoint/2010/main" val="3518073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C1C1E87E-D3BD-D147-93EB-9A0D6B860B2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8461" y="4545583"/>
            <a:ext cx="2263644" cy="1391722"/>
          </a:xfrm>
          <a:prstGeom prst="rect">
            <a:avLst/>
          </a:prstGeom>
          <a:ln w="28575">
            <a:solidFill>
              <a:srgbClr val="3FAA4C"/>
            </a:solidFill>
          </a:ln>
        </p:spPr>
      </p:pic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45A3FEED-55DF-C343-9AFC-7EDEA605E57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6248" y="2883479"/>
            <a:ext cx="2263644" cy="1383338"/>
          </a:xfrm>
          <a:prstGeom prst="rect">
            <a:avLst/>
          </a:prstGeom>
          <a:ln w="28575">
            <a:solidFill>
              <a:srgbClr val="3FAA4C"/>
            </a:solidFill>
          </a:ln>
        </p:spPr>
      </p:pic>
      <p:pic>
        <p:nvPicPr>
          <p:cNvPr id="18" name="Picture 17" descr="Logo, company name&#10;&#10;Description automatically generated">
            <a:extLst>
              <a:ext uri="{FF2B5EF4-FFF2-40B4-BE49-F238E27FC236}">
                <a16:creationId xmlns:a16="http://schemas.microsoft.com/office/drawing/2014/main" id="{0857003D-1E16-EB49-BA00-06E9B003BE7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8461" y="2877889"/>
            <a:ext cx="2263644" cy="1383338"/>
          </a:xfrm>
          <a:prstGeom prst="rect">
            <a:avLst/>
          </a:prstGeom>
          <a:ln w="28575">
            <a:solidFill>
              <a:srgbClr val="3FAA4C"/>
            </a:solidFill>
          </a:ln>
        </p:spPr>
      </p:pic>
      <p:pic>
        <p:nvPicPr>
          <p:cNvPr id="22" name="Picture 21" descr="Logo&#10;&#10;Description automatically generated">
            <a:extLst>
              <a:ext uri="{FF2B5EF4-FFF2-40B4-BE49-F238E27FC236}">
                <a16:creationId xmlns:a16="http://schemas.microsoft.com/office/drawing/2014/main" id="{EAAA469E-841E-0643-84A9-458C0F48759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4632" y="4555615"/>
            <a:ext cx="2255260" cy="1391722"/>
          </a:xfrm>
          <a:prstGeom prst="rect">
            <a:avLst/>
          </a:prstGeom>
          <a:ln w="28575">
            <a:solidFill>
              <a:srgbClr val="3FAA4C"/>
            </a:solidFill>
          </a:ln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0B43B5EE-4988-6142-B9A9-7D501B033530}"/>
              </a:ext>
            </a:extLst>
          </p:cNvPr>
          <p:cNvSpPr txBox="1"/>
          <p:nvPr/>
        </p:nvSpPr>
        <p:spPr>
          <a:xfrm>
            <a:off x="1618406" y="1366129"/>
            <a:ext cx="8955188" cy="1143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Discuss what you have learned today and write down some key vocabulary for your working wall in the classroom.</a:t>
            </a:r>
          </a:p>
          <a:p>
            <a:pPr>
              <a:spcBef>
                <a:spcPts val="1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Here are a few words to get you started:</a:t>
            </a:r>
            <a:endParaRPr lang="en-GB" sz="19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308C8A39-CE2B-924F-98BD-0D53F3BD9065}"/>
              </a:ext>
            </a:extLst>
          </p:cNvPr>
          <p:cNvSpPr txBox="1">
            <a:spLocks/>
          </p:cNvSpPr>
          <p:nvPr/>
        </p:nvSpPr>
        <p:spPr>
          <a:xfrm>
            <a:off x="0" y="74559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3FAA4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Key Vocabulary</a:t>
            </a:r>
          </a:p>
        </p:txBody>
      </p:sp>
    </p:spTree>
    <p:extLst>
      <p:ext uri="{BB962C8B-B14F-4D97-AF65-F5344CB8AC3E}">
        <p14:creationId xmlns:p14="http://schemas.microsoft.com/office/powerpoint/2010/main" val="3383935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tree, dark, display&#10;&#10;Description automatically generated">
            <a:extLst>
              <a:ext uri="{FF2B5EF4-FFF2-40B4-BE49-F238E27FC236}">
                <a16:creationId xmlns:a16="http://schemas.microsoft.com/office/drawing/2014/main" id="{88EF31F4-71C8-C546-84BF-B3F645D5C0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0214" y="539829"/>
            <a:ext cx="5923836" cy="5376730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CADB8158-8972-5743-927F-BFA0BA78B818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A56B455-5411-604E-89DB-619AC16EB82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46037FE8-1F05-0848-AFD4-02BB72477EA7}"/>
              </a:ext>
            </a:extLst>
          </p:cNvPr>
          <p:cNvSpPr txBox="1">
            <a:spLocks/>
          </p:cNvSpPr>
          <p:nvPr/>
        </p:nvSpPr>
        <p:spPr>
          <a:xfrm>
            <a:off x="0" y="539829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Evaluate Artwork - Painting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784513B9-EDB7-B947-B9E5-033CD0B8F3A2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F82E547-DD83-0B42-A282-82E6CB682E31}"/>
              </a:ext>
            </a:extLst>
          </p:cNvPr>
          <p:cNvSpPr txBox="1">
            <a:spLocks/>
          </p:cNvSpPr>
          <p:nvPr/>
        </p:nvSpPr>
        <p:spPr>
          <a:xfrm>
            <a:off x="-2" y="2923756"/>
            <a:ext cx="12192002" cy="553998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3000" b="1" dirty="0">
                <a:solidFill>
                  <a:srgbClr val="3FAA4C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Evaluate</a:t>
            </a:r>
          </a:p>
        </p:txBody>
      </p:sp>
    </p:spTree>
    <p:extLst>
      <p:ext uri="{BB962C8B-B14F-4D97-AF65-F5344CB8AC3E}">
        <p14:creationId xmlns:p14="http://schemas.microsoft.com/office/powerpoint/2010/main" val="40046181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plate, food, dish, containing&#10;&#10;Description automatically generated">
            <a:extLst>
              <a:ext uri="{FF2B5EF4-FFF2-40B4-BE49-F238E27FC236}">
                <a16:creationId xmlns:a16="http://schemas.microsoft.com/office/drawing/2014/main" id="{1663F3E1-4061-C047-8D14-719A78EA3F5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5993" y="1616092"/>
            <a:ext cx="4860318" cy="364633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A6FB1E5-97CF-FA4E-9113-340213599302}"/>
              </a:ext>
            </a:extLst>
          </p:cNvPr>
          <p:cNvSpPr txBox="1"/>
          <p:nvPr/>
        </p:nvSpPr>
        <p:spPr>
          <a:xfrm>
            <a:off x="594985" y="5612353"/>
            <a:ext cx="7849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solidFill>
                  <a:srgbClr val="3FAA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link: </a:t>
            </a:r>
            <a:r>
              <a:rPr lang="en-GB" sz="1200" dirty="0">
                <a:solidFill>
                  <a:srgbClr val="3FAA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Evaluate and analyse creative works using the language of art, craft and design.</a:t>
            </a:r>
          </a:p>
          <a:p>
            <a:r>
              <a:rPr lang="en-GB" sz="1200" dirty="0">
                <a:solidFill>
                  <a:srgbClr val="3FAA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Pupils should be taught about the work of a range of artists, craft makers and designers, describing the differences and similarities between different practices and disciplines, and making links to their own work.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18A821-4578-8B4B-A9DA-873F1A14E396}"/>
              </a:ext>
            </a:extLst>
          </p:cNvPr>
          <p:cNvSpPr txBox="1"/>
          <p:nvPr/>
        </p:nvSpPr>
        <p:spPr>
          <a:xfrm>
            <a:off x="6762711" y="2858199"/>
            <a:ext cx="4305177" cy="1254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100" b="1" dirty="0">
                <a:solidFill>
                  <a:srgbClr val="272626"/>
                </a:solidFill>
                <a:latin typeface="Comic Sans MS" panose="030F0902030302020204" pitchFamily="66" charset="0"/>
              </a:rPr>
              <a:t>Compare</a:t>
            </a: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 and </a:t>
            </a:r>
            <a:r>
              <a:rPr lang="en-GB" sz="2100" b="1" dirty="0">
                <a:solidFill>
                  <a:srgbClr val="272626"/>
                </a:solidFill>
                <a:latin typeface="Comic Sans MS" panose="030F0902030302020204" pitchFamily="66" charset="0"/>
              </a:rPr>
              <a:t>evaluate</a:t>
            </a: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 paintings.</a:t>
            </a:r>
          </a:p>
          <a:p>
            <a:pPr>
              <a:spcBef>
                <a:spcPts val="1500"/>
              </a:spcBef>
            </a:pP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Express our opinions about our own works of art.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949CD7E0-C162-274D-BC55-17549CFED479}"/>
              </a:ext>
            </a:extLst>
          </p:cNvPr>
          <p:cNvSpPr txBox="1">
            <a:spLocks/>
          </p:cNvSpPr>
          <p:nvPr/>
        </p:nvSpPr>
        <p:spPr>
          <a:xfrm>
            <a:off x="0" y="627204"/>
            <a:ext cx="12192000" cy="98888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FAA4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Painting</a:t>
            </a:r>
            <a:br>
              <a:rPr lang="en-US" sz="3000" b="1" dirty="0">
                <a:solidFill>
                  <a:srgbClr val="3FAA4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en-US" sz="3000" b="1" dirty="0">
                <a:solidFill>
                  <a:srgbClr val="3FAA4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Lesson aims</a:t>
            </a:r>
          </a:p>
        </p:txBody>
      </p:sp>
    </p:spTree>
    <p:extLst>
      <p:ext uri="{BB962C8B-B14F-4D97-AF65-F5344CB8AC3E}">
        <p14:creationId xmlns:p14="http://schemas.microsoft.com/office/powerpoint/2010/main" val="7575283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1DF09AE-D348-7442-B7EA-79C284E509BA}"/>
              </a:ext>
            </a:extLst>
          </p:cNvPr>
          <p:cNvSpPr txBox="1"/>
          <p:nvPr/>
        </p:nvSpPr>
        <p:spPr>
          <a:xfrm>
            <a:off x="923880" y="1686965"/>
            <a:ext cx="4080510" cy="386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  <a:buClr>
                <a:srgbClr val="3FAA4C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Look back and remind yourselves of the paintings of sunflowers by Vincent van Gogh and jimson weed by Georgia O’Keeffe. </a:t>
            </a:r>
          </a:p>
          <a:p>
            <a:pPr>
              <a:spcBef>
                <a:spcPts val="1000"/>
              </a:spcBef>
              <a:buClr>
                <a:srgbClr val="3FAA4C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What draws your attention the most to each painting? </a:t>
            </a:r>
          </a:p>
          <a:p>
            <a:pPr>
              <a:spcBef>
                <a:spcPts val="1000"/>
              </a:spcBef>
              <a:buClr>
                <a:srgbClr val="3FAA4C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What do you like best about each one?</a:t>
            </a:r>
          </a:p>
          <a:p>
            <a:pPr>
              <a:spcBef>
                <a:spcPts val="1000"/>
              </a:spcBef>
              <a:buClr>
                <a:srgbClr val="3FAA4C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Is this the same answer you</a:t>
            </a:r>
            <a:b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had when you saw them the first time round?</a:t>
            </a:r>
          </a:p>
        </p:txBody>
      </p:sp>
      <p:pic>
        <p:nvPicPr>
          <p:cNvPr id="6" name="Picture 5" descr="A white flower in a frame&#10;&#10;Description automatically generated with medium confidence">
            <a:extLst>
              <a:ext uri="{FF2B5EF4-FFF2-40B4-BE49-F238E27FC236}">
                <a16:creationId xmlns:a16="http://schemas.microsoft.com/office/drawing/2014/main" id="{B9A790A8-0B70-159E-589C-CA9DE5AD75B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04488" y="1773238"/>
            <a:ext cx="2928931" cy="3671888"/>
          </a:xfrm>
          <a:prstGeom prst="rect">
            <a:avLst/>
          </a:prstGeom>
        </p:spPr>
      </p:pic>
      <p:pic>
        <p:nvPicPr>
          <p:cNvPr id="9" name="Picture 8" descr="A vase with yellow flowers&#10;&#10;Description automatically generated with medium confidence">
            <a:extLst>
              <a:ext uri="{FF2B5EF4-FFF2-40B4-BE49-F238E27FC236}">
                <a16:creationId xmlns:a16="http://schemas.microsoft.com/office/drawing/2014/main" id="{39DA491F-6E93-93C1-6EEF-8817B4B4CE7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8355" y="1773239"/>
            <a:ext cx="2929860" cy="367188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C41A810-A69D-DC90-E832-2C99AFCB510B}"/>
              </a:ext>
            </a:extLst>
          </p:cNvPr>
          <p:cNvSpPr/>
          <p:nvPr/>
        </p:nvSpPr>
        <p:spPr>
          <a:xfrm>
            <a:off x="0" y="748406"/>
            <a:ext cx="1219199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500"/>
              </a:spcBef>
            </a:pPr>
            <a:r>
              <a:rPr lang="en-GB" sz="3000" b="1" dirty="0">
                <a:solidFill>
                  <a:srgbClr val="3FAA4C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Evaluate</a:t>
            </a:r>
          </a:p>
        </p:txBody>
      </p:sp>
    </p:spTree>
    <p:extLst>
      <p:ext uri="{BB962C8B-B14F-4D97-AF65-F5344CB8AC3E}">
        <p14:creationId xmlns:p14="http://schemas.microsoft.com/office/powerpoint/2010/main" val="883398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1DF09AE-D348-7442-B7EA-79C284E509BA}"/>
              </a:ext>
            </a:extLst>
          </p:cNvPr>
          <p:cNvSpPr txBox="1"/>
          <p:nvPr/>
        </p:nvSpPr>
        <p:spPr>
          <a:xfrm>
            <a:off x="6022884" y="1969186"/>
            <a:ext cx="4902641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Look at this painting of a butterfly and Chinese wisteria flowers, by Chinese artist Xu Xi (</a:t>
            </a:r>
            <a:r>
              <a:rPr lang="en-GB" sz="2100" dirty="0" err="1">
                <a:solidFill>
                  <a:srgbClr val="272626"/>
                </a:solidFill>
                <a:latin typeface="Comic Sans MS" panose="030F0902030302020204" pitchFamily="66" charset="0"/>
              </a:rPr>
              <a:t>Hsü</a:t>
            </a: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 </a:t>
            </a:r>
            <a:r>
              <a:rPr lang="en-GB" sz="2100" dirty="0" err="1">
                <a:solidFill>
                  <a:srgbClr val="272626"/>
                </a:solidFill>
                <a:latin typeface="Comic Sans MS" panose="030F0902030302020204" pitchFamily="66" charset="0"/>
              </a:rPr>
              <a:t>Hsi</a:t>
            </a: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)?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What do you notice about the colours and shapes the artist has used?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What draws your attention the most?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What do you like about it?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How does the painting as a whole make you feel?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CB34635-9B4E-6C46-8F8A-994FC1677FA6}"/>
              </a:ext>
            </a:extLst>
          </p:cNvPr>
          <p:cNvSpPr/>
          <p:nvPr/>
        </p:nvSpPr>
        <p:spPr>
          <a:xfrm>
            <a:off x="5110349" y="1126680"/>
            <a:ext cx="668021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500"/>
              </a:spcBef>
            </a:pPr>
            <a:r>
              <a:rPr lang="en-GB" sz="3000" b="1" dirty="0">
                <a:solidFill>
                  <a:srgbClr val="3FAA4C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Xu Xi</a:t>
            </a:r>
          </a:p>
        </p:txBody>
      </p:sp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4540CF6-68F3-4335-8217-DBEED9BC98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440" y="362807"/>
            <a:ext cx="4708909" cy="6074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36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615B4DA-84B4-3B43-900F-630C024FA6B5}"/>
              </a:ext>
            </a:extLst>
          </p:cNvPr>
          <p:cNvSpPr txBox="1"/>
          <p:nvPr/>
        </p:nvSpPr>
        <p:spPr>
          <a:xfrm>
            <a:off x="5969372" y="2428862"/>
            <a:ext cx="5654177" cy="228524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Compare your painting to this painting.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What is the same?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What is different?</a:t>
            </a:r>
          </a:p>
        </p:txBody>
      </p:sp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65939F66-2033-FD45-BF56-4BA0DD6695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440" y="362807"/>
            <a:ext cx="4708909" cy="6074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414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1DF09AE-D348-7442-B7EA-79C284E509BA}"/>
              </a:ext>
            </a:extLst>
          </p:cNvPr>
          <p:cNvSpPr txBox="1"/>
          <p:nvPr/>
        </p:nvSpPr>
        <p:spPr>
          <a:xfrm>
            <a:off x="6846662" y="2248869"/>
            <a:ext cx="4142612" cy="31510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Now</a:t>
            </a:r>
            <a:r>
              <a:rPr lang="en-GB" sz="2100" b="1" dirty="0">
                <a:solidFill>
                  <a:srgbClr val="272626"/>
                </a:solidFill>
                <a:latin typeface="Comic Sans MS" panose="030F0902030302020204" pitchFamily="66" charset="0"/>
              </a:rPr>
              <a:t> evaluate </a:t>
            </a: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your own artwork.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What do you like?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What went well?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What was challenging?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If you did it again, what might you change?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CB34635-9B4E-6C46-8F8A-994FC1677FA6}"/>
              </a:ext>
            </a:extLst>
          </p:cNvPr>
          <p:cNvSpPr/>
          <p:nvPr/>
        </p:nvSpPr>
        <p:spPr>
          <a:xfrm>
            <a:off x="0" y="748406"/>
            <a:ext cx="1219199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500"/>
              </a:spcBef>
            </a:pPr>
            <a:r>
              <a:rPr lang="en-GB" sz="3000" b="1" dirty="0">
                <a:solidFill>
                  <a:srgbClr val="3FAA4C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Activity</a:t>
            </a:r>
          </a:p>
        </p:txBody>
      </p:sp>
      <p:pic>
        <p:nvPicPr>
          <p:cNvPr id="3" name="Picture 2" descr="A picture containing indoor, items&#10;&#10;Description automatically generated">
            <a:extLst>
              <a:ext uri="{FF2B5EF4-FFF2-40B4-BE49-F238E27FC236}">
                <a16:creationId xmlns:a16="http://schemas.microsoft.com/office/drawing/2014/main" id="{9D3A5A6D-115F-094C-B084-0A95B16862D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448"/>
          <a:stretch/>
        </p:blipFill>
        <p:spPr>
          <a:xfrm>
            <a:off x="1327581" y="1662544"/>
            <a:ext cx="4768418" cy="3996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845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group of children painting&#10;&#10;Description automatically generated with low confidence">
            <a:extLst>
              <a:ext uri="{FF2B5EF4-FFF2-40B4-BE49-F238E27FC236}">
                <a16:creationId xmlns:a16="http://schemas.microsoft.com/office/drawing/2014/main" id="{226E8497-349C-8A4F-890A-1391B1AE504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088" r="3662" b="12152"/>
          <a:stretch/>
        </p:blipFill>
        <p:spPr>
          <a:xfrm>
            <a:off x="1343025" y="1665288"/>
            <a:ext cx="4752975" cy="395922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615B4DA-84B4-3B43-900F-630C024FA6B5}"/>
              </a:ext>
            </a:extLst>
          </p:cNvPr>
          <p:cNvSpPr txBox="1"/>
          <p:nvPr/>
        </p:nvSpPr>
        <p:spPr>
          <a:xfrm>
            <a:off x="6994582" y="2146649"/>
            <a:ext cx="3978218" cy="309036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Look carefully at your partner’s painting?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What have they done well?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What could they focus on next time?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Talk about your paintings as</a:t>
            </a:r>
            <a:b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a group in class.</a:t>
            </a:r>
          </a:p>
        </p:txBody>
      </p:sp>
    </p:spTree>
    <p:extLst>
      <p:ext uri="{BB962C8B-B14F-4D97-AF65-F5344CB8AC3E}">
        <p14:creationId xmlns:p14="http://schemas.microsoft.com/office/powerpoint/2010/main" val="1733859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:a16="http://schemas.microsoft.com/office/drawing/2014/main" id="{D118EA14-CDFB-654E-9A29-F4C48B88B1C3}"/>
              </a:ext>
            </a:extLst>
          </p:cNvPr>
          <p:cNvSpPr txBox="1">
            <a:spLocks/>
          </p:cNvSpPr>
          <p:nvPr/>
        </p:nvSpPr>
        <p:spPr>
          <a:xfrm>
            <a:off x="5938646" y="2536723"/>
            <a:ext cx="5824801" cy="291149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2000"/>
              </a:spcBef>
              <a:buNone/>
            </a:pPr>
            <a:r>
              <a:rPr lang="en-US" sz="5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Botanical Art</a:t>
            </a:r>
            <a:br>
              <a:rPr lang="en-US" sz="5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en-US" sz="5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Quick Quiz!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0313CD1-EE4C-FD4B-89C7-6C084CF745C9}"/>
              </a:ext>
            </a:extLst>
          </p:cNvPr>
          <p:cNvGrpSpPr/>
          <p:nvPr/>
        </p:nvGrpSpPr>
        <p:grpSpPr>
          <a:xfrm>
            <a:off x="987481" y="968866"/>
            <a:ext cx="5598949" cy="5168318"/>
            <a:chOff x="5346350" y="993416"/>
            <a:chExt cx="5515325" cy="5091125"/>
          </a:xfrm>
        </p:grpSpPr>
        <p:pic>
          <p:nvPicPr>
            <p:cNvPr id="11" name="Picture 10" descr="A vase with yellow flowers&#10;&#10;Description automatically generated with medium confidence">
              <a:extLst>
                <a:ext uri="{FF2B5EF4-FFF2-40B4-BE49-F238E27FC236}">
                  <a16:creationId xmlns:a16="http://schemas.microsoft.com/office/drawing/2014/main" id="{7DF16A80-1DBB-C242-9E6D-C7C8EE56D26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42610" y="993416"/>
              <a:ext cx="2259101" cy="2831249"/>
            </a:xfrm>
            <a:prstGeom prst="rect">
              <a:avLst/>
            </a:prstGeom>
          </p:spPr>
        </p:pic>
        <p:pic>
          <p:nvPicPr>
            <p:cNvPr id="10" name="Picture 9" descr="A white flower in a frame&#10;&#10;Description automatically generated with medium confidence">
              <a:extLst>
                <a:ext uri="{FF2B5EF4-FFF2-40B4-BE49-F238E27FC236}">
                  <a16:creationId xmlns:a16="http://schemas.microsoft.com/office/drawing/2014/main" id="{16EA9C91-1F60-B949-AB24-878ECB0E90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789098" y="2857807"/>
              <a:ext cx="2258384" cy="2831250"/>
            </a:xfrm>
            <a:prstGeom prst="rect">
              <a:avLst/>
            </a:prstGeom>
          </p:spPr>
        </p:pic>
        <p:pic>
          <p:nvPicPr>
            <p:cNvPr id="14" name="Picture 13" descr="A picture containing tree, dark, light&#10;&#10;Description automatically generated">
              <a:extLst>
                <a:ext uri="{FF2B5EF4-FFF2-40B4-BE49-F238E27FC236}">
                  <a16:creationId xmlns:a16="http://schemas.microsoft.com/office/drawing/2014/main" id="{0C599829-86DE-4A47-B1C4-202571F6D79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46350" y="3401588"/>
              <a:ext cx="3346154" cy="2682953"/>
            </a:xfrm>
            <a:prstGeom prst="rect">
              <a:avLst/>
            </a:prstGeom>
          </p:spPr>
        </p:pic>
        <p:pic>
          <p:nvPicPr>
            <p:cNvPr id="13" name="Picture 12" descr="Fireworks in the sky&#10;&#10;Description automatically generated with medium confidence">
              <a:extLst>
                <a:ext uri="{FF2B5EF4-FFF2-40B4-BE49-F238E27FC236}">
                  <a16:creationId xmlns:a16="http://schemas.microsoft.com/office/drawing/2014/main" id="{0B7BE534-5E2F-C040-9624-F2000F3A9D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7288" t="2846" r="2047" b="72285"/>
            <a:stretch/>
          </p:blipFill>
          <p:spPr>
            <a:xfrm>
              <a:off x="8168969" y="1339234"/>
              <a:ext cx="2692706" cy="224617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62971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615B4DA-84B4-3B43-900F-630C024FA6B5}"/>
              </a:ext>
            </a:extLst>
          </p:cNvPr>
          <p:cNvSpPr txBox="1"/>
          <p:nvPr/>
        </p:nvSpPr>
        <p:spPr>
          <a:xfrm>
            <a:off x="1133346" y="1437649"/>
            <a:ext cx="10251002" cy="490814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80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1. What did botanical artists draw and paint?</a:t>
            </a:r>
          </a:p>
          <a:p>
            <a:pPr>
              <a:spcBef>
                <a:spcPts val="80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2. Who first used botanical art to study plant species?</a:t>
            </a:r>
          </a:p>
          <a:p>
            <a:pPr>
              <a:spcBef>
                <a:spcPts val="80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272626"/>
                </a:solidFill>
                <a:latin typeface="Comic Sans MS" panose="030F0902030302020204" pitchFamily="66" charset="0"/>
              </a:rPr>
              <a:t>3. Can you think of two artists who created work showing plants or flowers?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7AE2D86-F9F4-7E44-BB1E-6C82135D52A0}"/>
              </a:ext>
            </a:extLst>
          </p:cNvPr>
          <p:cNvSpPr txBox="1"/>
          <p:nvPr/>
        </p:nvSpPr>
        <p:spPr>
          <a:xfrm>
            <a:off x="1422104" y="1843286"/>
            <a:ext cx="6731869" cy="51490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80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3FAA4C"/>
                </a:solidFill>
                <a:latin typeface="Comic Sans MS" panose="030F0902030302020204" pitchFamily="66" charset="0"/>
              </a:rPr>
              <a:t>Flowers and plants.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3F39941-08D6-C940-B378-864F528C1E7F}"/>
              </a:ext>
            </a:extLst>
          </p:cNvPr>
          <p:cNvSpPr txBox="1"/>
          <p:nvPr/>
        </p:nvSpPr>
        <p:spPr>
          <a:xfrm>
            <a:off x="1422104" y="3190823"/>
            <a:ext cx="6731869" cy="51490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80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3FAA4C"/>
                </a:solidFill>
                <a:latin typeface="Comic Sans MS" panose="030F0902030302020204" pitchFamily="66" charset="0"/>
              </a:rPr>
              <a:t>Scientists and gardeners.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057717B-8F13-A448-B3BD-FDA00B417DFE}"/>
              </a:ext>
            </a:extLst>
          </p:cNvPr>
          <p:cNvSpPr txBox="1"/>
          <p:nvPr/>
        </p:nvSpPr>
        <p:spPr>
          <a:xfrm>
            <a:off x="1422105" y="4531483"/>
            <a:ext cx="9124434" cy="109512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8000"/>
              </a:spcBef>
              <a:buClr>
                <a:srgbClr val="3FAA4C"/>
              </a:buClr>
            </a:pPr>
            <a:r>
              <a:rPr lang="en-GB" sz="2100" dirty="0">
                <a:solidFill>
                  <a:srgbClr val="3FAA4C"/>
                </a:solidFill>
                <a:latin typeface="Comic Sans MS" panose="030F0902030302020204" pitchFamily="66" charset="0"/>
              </a:rPr>
              <a:t>Examples include: Claude Monet, Emil Nolde, Vincent van Gogh, Georgia Totto O'Keeffe, or Xu Xi.</a:t>
            </a:r>
          </a:p>
        </p:txBody>
      </p:sp>
      <p:pic>
        <p:nvPicPr>
          <p:cNvPr id="12" name="Picture 11" descr="A picture containing plate, food, dish, containing&#10;&#10;Description automatically generated">
            <a:extLst>
              <a:ext uri="{FF2B5EF4-FFF2-40B4-BE49-F238E27FC236}">
                <a16:creationId xmlns:a16="http://schemas.microsoft.com/office/drawing/2014/main" id="{AB181960-E9FE-7B41-872D-6A047A295D3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21556" y="550751"/>
            <a:ext cx="3351550" cy="2514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048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5054</TotalTime>
  <Words>539</Words>
  <Application>Microsoft Office PowerPoint</Application>
  <PresentationFormat>Widescreen</PresentationFormat>
  <Paragraphs>61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Light</vt:lpstr>
      <vt:lpstr>Comic Sans MS</vt:lpstr>
      <vt:lpstr>Office Theme</vt:lpstr>
      <vt:lpstr>Custom Design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Cecilia Weiss</cp:lastModifiedBy>
  <cp:revision>428</cp:revision>
  <dcterms:created xsi:type="dcterms:W3CDTF">2021-01-11T17:47:06Z</dcterms:created>
  <dcterms:modified xsi:type="dcterms:W3CDTF">2023-08-14T10:57:11Z</dcterms:modified>
</cp:coreProperties>
</file>