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21"/>
  </p:notesMasterIdLst>
  <p:sldIdLst>
    <p:sldId id="271" r:id="rId4"/>
    <p:sldId id="272" r:id="rId5"/>
    <p:sldId id="314" r:id="rId6"/>
    <p:sldId id="273" r:id="rId7"/>
    <p:sldId id="320" r:id="rId8"/>
    <p:sldId id="323" r:id="rId9"/>
    <p:sldId id="276" r:id="rId10"/>
    <p:sldId id="316" r:id="rId11"/>
    <p:sldId id="317" r:id="rId12"/>
    <p:sldId id="310" r:id="rId13"/>
    <p:sldId id="315" r:id="rId14"/>
    <p:sldId id="322" r:id="rId15"/>
    <p:sldId id="326" r:id="rId16"/>
    <p:sldId id="324" r:id="rId17"/>
    <p:sldId id="311" r:id="rId18"/>
    <p:sldId id="308" r:id="rId19"/>
    <p:sldId id="29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5178" userDrawn="1">
          <p15:clr>
            <a:srgbClr val="A4A3A4"/>
          </p15:clr>
        </p15:guide>
        <p15:guide id="3" pos="619" userDrawn="1">
          <p15:clr>
            <a:srgbClr val="A4A3A4"/>
          </p15:clr>
        </p15:guide>
        <p15:guide id="4" pos="4725" userDrawn="1">
          <p15:clr>
            <a:srgbClr val="A4A3A4"/>
          </p15:clr>
        </p15:guide>
        <p15:guide id="5" orient="horz" pos="1185" userDrawn="1">
          <p15:clr>
            <a:srgbClr val="A4A3A4"/>
          </p15:clr>
        </p15:guide>
        <p15:guide id="6" orient="horz" pos="33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 Maslin" initials="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AA4C"/>
    <a:srgbClr val="272626"/>
    <a:srgbClr val="942092"/>
    <a:srgbClr val="FF9300"/>
    <a:srgbClr val="FFE550"/>
    <a:srgbClr val="286AA6"/>
    <a:srgbClr val="41AE62"/>
    <a:srgbClr val="C9D950"/>
    <a:srgbClr val="C1E6FB"/>
    <a:srgbClr val="C1E6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F9E0EA-FF86-4BBC-8065-363538F631AB}" v="3768" dt="2021-09-09T10:48:35.3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26" autoAdjust="0"/>
    <p:restoredTop sz="97600" autoAdjust="0"/>
  </p:normalViewPr>
  <p:slideViewPr>
    <p:cSldViewPr snapToGrid="0" snapToObjects="1">
      <p:cViewPr varScale="1">
        <p:scale>
          <a:sx n="82" d="100"/>
          <a:sy n="82" d="100"/>
        </p:scale>
        <p:origin x="1056" y="72"/>
      </p:cViewPr>
      <p:guideLst>
        <p:guide orient="horz" pos="731"/>
        <p:guide pos="5178"/>
        <p:guide pos="619"/>
        <p:guide pos="4725"/>
        <p:guide orient="horz" pos="1185"/>
        <p:guide orient="horz" pos="33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42F9E0EA-FF86-4BBC-8065-363538F631AB}"/>
    <pc:docChg chg="undo custSel addSld delSld modSld sldOrd">
      <pc:chgData name="Sara Maslin" userId="982d4e009d589f26" providerId="LiveId" clId="{42F9E0EA-FF86-4BBC-8065-363538F631AB}" dt="2021-09-09T10:49:23.330" v="6315" actId="20577"/>
      <pc:docMkLst>
        <pc:docMk/>
      </pc:docMkLst>
      <pc:sldChg chg="addSp delSp modSp mod">
        <pc:chgData name="Sara Maslin" userId="982d4e009d589f26" providerId="LiveId" clId="{42F9E0EA-FF86-4BBC-8065-363538F631AB}" dt="2021-09-09T09:29:47.336" v="5005" actId="20577"/>
        <pc:sldMkLst>
          <pc:docMk/>
          <pc:sldMk cId="1298952408" sldId="271"/>
        </pc:sldMkLst>
        <pc:spChg chg="mod">
          <ac:chgData name="Sara Maslin" userId="982d4e009d589f26" providerId="LiveId" clId="{42F9E0EA-FF86-4BBC-8065-363538F631AB}" dt="2021-09-09T09:29:47.336" v="5005" actId="20577"/>
          <ac:spMkLst>
            <pc:docMk/>
            <pc:sldMk cId="1298952408" sldId="271"/>
            <ac:spMk id="9" creationId="{970156AC-5577-C445-9280-059EA62D9A65}"/>
          </ac:spMkLst>
        </pc:spChg>
        <pc:spChg chg="add mod">
          <ac:chgData name="Sara Maslin" userId="982d4e009d589f26" providerId="LiveId" clId="{42F9E0EA-FF86-4BBC-8065-363538F631AB}" dt="2021-09-08T12:25:01.844" v="1397" actId="207"/>
          <ac:spMkLst>
            <pc:docMk/>
            <pc:sldMk cId="1298952408" sldId="271"/>
            <ac:spMk id="12" creationId="{7C6033E9-4D96-4A26-BBCA-5F2F196D848B}"/>
          </ac:spMkLst>
        </pc:spChg>
        <pc:picChg chg="add del mod">
          <ac:chgData name="Sara Maslin" userId="982d4e009d589f26" providerId="LiveId" clId="{42F9E0EA-FF86-4BBC-8065-363538F631AB}" dt="2021-09-08T12:23:59.782" v="1390" actId="478"/>
          <ac:picMkLst>
            <pc:docMk/>
            <pc:sldMk cId="1298952408" sldId="271"/>
            <ac:picMk id="3" creationId="{6A324D27-32C4-4C26-AAE6-CA598925F551}"/>
          </ac:picMkLst>
        </pc:picChg>
        <pc:picChg chg="add mod">
          <ac:chgData name="Sara Maslin" userId="982d4e009d589f26" providerId="LiveId" clId="{42F9E0EA-FF86-4BBC-8065-363538F631AB}" dt="2021-09-08T12:24:24.065" v="1393" actId="1076"/>
          <ac:picMkLst>
            <pc:docMk/>
            <pc:sldMk cId="1298952408" sldId="271"/>
            <ac:picMk id="5" creationId="{97AC15A0-DE4B-468D-ADAD-27EB232AFBD0}"/>
          </ac:picMkLst>
        </pc:picChg>
        <pc:picChg chg="del">
          <ac:chgData name="Sara Maslin" userId="982d4e009d589f26" providerId="LiveId" clId="{42F9E0EA-FF86-4BBC-8065-363538F631AB}" dt="2021-09-08T12:23:04.269" v="1386" actId="478"/>
          <ac:picMkLst>
            <pc:docMk/>
            <pc:sldMk cId="1298952408" sldId="271"/>
            <ac:picMk id="13" creationId="{B0010541-2BD2-48C4-A76C-626296457154}"/>
          </ac:picMkLst>
        </pc:picChg>
      </pc:sldChg>
      <pc:sldChg chg="addSp delSp modSp mod">
        <pc:chgData name="Sara Maslin" userId="982d4e009d589f26" providerId="LiveId" clId="{42F9E0EA-FF86-4BBC-8065-363538F631AB}" dt="2021-09-09T09:58:39.436" v="5203" actId="20577"/>
        <pc:sldMkLst>
          <pc:docMk/>
          <pc:sldMk cId="757528312" sldId="272"/>
        </pc:sldMkLst>
        <pc:spChg chg="mod">
          <ac:chgData name="Sara Maslin" userId="982d4e009d589f26" providerId="LiveId" clId="{42F9E0EA-FF86-4BBC-8065-363538F631AB}" dt="2021-09-09T09:52:30.388" v="5044" actId="113"/>
          <ac:spMkLst>
            <pc:docMk/>
            <pc:sldMk cId="757528312" sldId="272"/>
            <ac:spMk id="4" creationId="{8A6FB1E5-97CF-FA4E-9113-340213599302}"/>
          </ac:spMkLst>
        </pc:spChg>
        <pc:spChg chg="mod">
          <ac:chgData name="Sara Maslin" userId="982d4e009d589f26" providerId="LiveId" clId="{42F9E0EA-FF86-4BBC-8065-363538F631AB}" dt="2021-09-09T09:58:39.436" v="5203" actId="20577"/>
          <ac:spMkLst>
            <pc:docMk/>
            <pc:sldMk cId="757528312" sldId="272"/>
            <ac:spMk id="6" creationId="{C410AA6C-60CD-5F4C-BAEB-58EF5FBDFFB0}"/>
          </ac:spMkLst>
        </pc:spChg>
        <pc:spChg chg="mod">
          <ac:chgData name="Sara Maslin" userId="982d4e009d589f26" providerId="LiveId" clId="{42F9E0EA-FF86-4BBC-8065-363538F631AB}" dt="2021-09-08T12:47:43.458" v="2229" actId="1076"/>
          <ac:spMkLst>
            <pc:docMk/>
            <pc:sldMk cId="757528312" sldId="272"/>
            <ac:spMk id="9" creationId="{54F1B117-E09C-412E-A7FE-890E3F6F3315}"/>
          </ac:spMkLst>
        </pc:spChg>
        <pc:picChg chg="del">
          <ac:chgData name="Sara Maslin" userId="982d4e009d589f26" providerId="LiveId" clId="{42F9E0EA-FF86-4BBC-8065-363538F631AB}" dt="2021-09-08T12:47:06.760" v="2220" actId="478"/>
          <ac:picMkLst>
            <pc:docMk/>
            <pc:sldMk cId="757528312" sldId="272"/>
            <ac:picMk id="7" creationId="{F3C47EF1-42FD-4729-842E-54832F8C80BA}"/>
          </ac:picMkLst>
        </pc:picChg>
        <pc:picChg chg="add mod">
          <ac:chgData name="Sara Maslin" userId="982d4e009d589f26" providerId="LiveId" clId="{42F9E0EA-FF86-4BBC-8065-363538F631AB}" dt="2021-09-08T12:47:22.348" v="2226" actId="1076"/>
          <ac:picMkLst>
            <pc:docMk/>
            <pc:sldMk cId="757528312" sldId="272"/>
            <ac:picMk id="8" creationId="{646B4099-75E4-4ACA-97E8-2A03212A3FE1}"/>
          </ac:picMkLst>
        </pc:picChg>
      </pc:sldChg>
      <pc:sldChg chg="addSp delSp modSp mod modAnim">
        <pc:chgData name="Sara Maslin" userId="982d4e009d589f26" providerId="LiveId" clId="{42F9E0EA-FF86-4BBC-8065-363538F631AB}" dt="2021-09-08T14:43:44.286" v="3692" actId="20577"/>
        <pc:sldMkLst>
          <pc:docMk/>
          <pc:sldMk cId="2853361952" sldId="273"/>
        </pc:sldMkLst>
        <pc:spChg chg="mod">
          <ac:chgData name="Sara Maslin" userId="982d4e009d589f26" providerId="LiveId" clId="{42F9E0EA-FF86-4BBC-8065-363538F631AB}" dt="2021-09-08T12:34:20.416" v="1602" actId="20577"/>
          <ac:spMkLst>
            <pc:docMk/>
            <pc:sldMk cId="2853361952" sldId="273"/>
            <ac:spMk id="3" creationId="{0E170C3C-CEFD-264E-8B2D-ED39713A7E1D}"/>
          </ac:spMkLst>
        </pc:spChg>
        <pc:spChg chg="mod">
          <ac:chgData name="Sara Maslin" userId="982d4e009d589f26" providerId="LiveId" clId="{42F9E0EA-FF86-4BBC-8065-363538F631AB}" dt="2021-09-08T14:43:44.286" v="3692" actId="20577"/>
          <ac:spMkLst>
            <pc:docMk/>
            <pc:sldMk cId="2853361952" sldId="273"/>
            <ac:spMk id="7" creationId="{C1DF09AE-D348-7442-B7EA-79C284E509BA}"/>
          </ac:spMkLst>
        </pc:spChg>
        <pc:spChg chg="add mod">
          <ac:chgData name="Sara Maslin" userId="982d4e009d589f26" providerId="LiveId" clId="{42F9E0EA-FF86-4BBC-8065-363538F631AB}" dt="2021-09-08T12:27:44.578" v="1408" actId="14100"/>
          <ac:spMkLst>
            <pc:docMk/>
            <pc:sldMk cId="2853361952" sldId="273"/>
            <ac:spMk id="10" creationId="{316D5BDB-91A4-4EB9-BFA3-70412649ADAE}"/>
          </ac:spMkLst>
        </pc:spChg>
        <pc:spChg chg="mod">
          <ac:chgData name="Sara Maslin" userId="982d4e009d589f26" providerId="LiveId" clId="{42F9E0EA-FF86-4BBC-8065-363538F631AB}" dt="2021-09-08T12:31:58.524" v="1462" actId="1076"/>
          <ac:spMkLst>
            <pc:docMk/>
            <pc:sldMk cId="2853361952" sldId="273"/>
            <ac:spMk id="11" creationId="{F4CC14C0-CAF2-4E96-BDA0-B36504D7DAFE}"/>
          </ac:spMkLst>
        </pc:spChg>
        <pc:picChg chg="del">
          <ac:chgData name="Sara Maslin" userId="982d4e009d589f26" providerId="LiveId" clId="{42F9E0EA-FF86-4BBC-8065-363538F631AB}" dt="2021-09-08T11:11:12.633" v="240" actId="478"/>
          <ac:picMkLst>
            <pc:docMk/>
            <pc:sldMk cId="2853361952" sldId="273"/>
            <ac:picMk id="4" creationId="{6D00C6B7-FC6B-4239-A983-E77C5658425D}"/>
          </ac:picMkLst>
        </pc:picChg>
        <pc:picChg chg="add mod">
          <ac:chgData name="Sara Maslin" userId="982d4e009d589f26" providerId="LiveId" clId="{42F9E0EA-FF86-4BBC-8065-363538F631AB}" dt="2021-09-08T12:31:55.963" v="1461" actId="14100"/>
          <ac:picMkLst>
            <pc:docMk/>
            <pc:sldMk cId="2853361952" sldId="273"/>
            <ac:picMk id="6" creationId="{2584ACA6-B10F-4D90-9484-2F55DCF91852}"/>
          </ac:picMkLst>
        </pc:picChg>
      </pc:sldChg>
      <pc:sldChg chg="addSp delSp modSp mod">
        <pc:chgData name="Sara Maslin" userId="982d4e009d589f26" providerId="LiveId" clId="{42F9E0EA-FF86-4BBC-8065-363538F631AB}" dt="2021-09-09T09:15:04.588" v="4933" actId="20577"/>
        <pc:sldMkLst>
          <pc:docMk/>
          <pc:sldMk cId="3987414073" sldId="276"/>
        </pc:sldMkLst>
        <pc:spChg chg="mod">
          <ac:chgData name="Sara Maslin" userId="982d4e009d589f26" providerId="LiveId" clId="{42F9E0EA-FF86-4BBC-8065-363538F631AB}" dt="2021-09-08T12:31:37.177" v="1456" actId="1076"/>
          <ac:spMkLst>
            <pc:docMk/>
            <pc:sldMk cId="3987414073" sldId="276"/>
            <ac:spMk id="4" creationId="{ABD6B2BE-EB87-40A0-B4D5-6E5F758927B7}"/>
          </ac:spMkLst>
        </pc:spChg>
        <pc:spChg chg="mod">
          <ac:chgData name="Sara Maslin" userId="982d4e009d589f26" providerId="LiveId" clId="{42F9E0EA-FF86-4BBC-8065-363538F631AB}" dt="2021-09-08T12:31:47.573" v="1460" actId="1076"/>
          <ac:spMkLst>
            <pc:docMk/>
            <pc:sldMk cId="3987414073" sldId="276"/>
            <ac:spMk id="9" creationId="{E217E4E3-DCAC-7F4F-8B6E-871D916F5AE1}"/>
          </ac:spMkLst>
        </pc:spChg>
        <pc:spChg chg="add mod">
          <ac:chgData name="Sara Maslin" userId="982d4e009d589f26" providerId="LiveId" clId="{42F9E0EA-FF86-4BBC-8065-363538F631AB}" dt="2021-09-09T09:15:04.588" v="4933" actId="20577"/>
          <ac:spMkLst>
            <pc:docMk/>
            <pc:sldMk cId="3987414073" sldId="276"/>
            <ac:spMk id="10" creationId="{6926B864-5CE5-48AE-B7C7-DA7541AFFA16}"/>
          </ac:spMkLst>
        </pc:spChg>
        <pc:picChg chg="add mod">
          <ac:chgData name="Sara Maslin" userId="982d4e009d589f26" providerId="LiveId" clId="{42F9E0EA-FF86-4BBC-8065-363538F631AB}" dt="2021-09-08T12:31:42.396" v="1458" actId="14100"/>
          <ac:picMkLst>
            <pc:docMk/>
            <pc:sldMk cId="3987414073" sldId="276"/>
            <ac:picMk id="3" creationId="{1D05F9C5-EF9F-403E-8F74-2D7A839619B5}"/>
          </ac:picMkLst>
        </pc:picChg>
        <pc:picChg chg="del">
          <ac:chgData name="Sara Maslin" userId="982d4e009d589f26" providerId="LiveId" clId="{42F9E0EA-FF86-4BBC-8065-363538F631AB}" dt="2021-09-08T12:30:22.719" v="1421" actId="478"/>
          <ac:picMkLst>
            <pc:docMk/>
            <pc:sldMk cId="3987414073" sldId="276"/>
            <ac:picMk id="8" creationId="{1C0FC977-E7D9-46FD-BCA8-61E5244F6A9D}"/>
          </ac:picMkLst>
        </pc:picChg>
      </pc:sldChg>
      <pc:sldChg chg="modSp mod ord">
        <pc:chgData name="Sara Maslin" userId="982d4e009d589f26" providerId="LiveId" clId="{42F9E0EA-FF86-4BBC-8065-363538F631AB}" dt="2021-09-09T10:38:47.878" v="6270" actId="20577"/>
        <pc:sldMkLst>
          <pc:docMk/>
          <pc:sldMk cId="3629065106" sldId="277"/>
        </pc:sldMkLst>
        <pc:spChg chg="mod">
          <ac:chgData name="Sara Maslin" userId="982d4e009d589f26" providerId="LiveId" clId="{42F9E0EA-FF86-4BBC-8065-363538F631AB}" dt="2021-09-09T10:38:47.878" v="6270" actId="20577"/>
          <ac:spMkLst>
            <pc:docMk/>
            <pc:sldMk cId="3629065106" sldId="277"/>
            <ac:spMk id="9" creationId="{E217E4E3-DCAC-7F4F-8B6E-871D916F5AE1}"/>
          </ac:spMkLst>
        </pc:spChg>
      </pc:sldChg>
      <pc:sldChg chg="addSp delSp modSp mod delAnim modAnim">
        <pc:chgData name="Sara Maslin" userId="982d4e009d589f26" providerId="LiveId" clId="{42F9E0EA-FF86-4BBC-8065-363538F631AB}" dt="2021-09-09T10:17:48.329" v="5937" actId="113"/>
        <pc:sldMkLst>
          <pc:docMk/>
          <pc:sldMk cId="133921972" sldId="279"/>
        </pc:sldMkLst>
        <pc:spChg chg="mod">
          <ac:chgData name="Sara Maslin" userId="982d4e009d589f26" providerId="LiveId" clId="{42F9E0EA-FF86-4BBC-8065-363538F631AB}" dt="2021-09-09T10:17:48.329" v="5937" actId="113"/>
          <ac:spMkLst>
            <pc:docMk/>
            <pc:sldMk cId="133921972" sldId="279"/>
            <ac:spMk id="7" creationId="{F46486D5-AB76-B449-B52E-9598046575FF}"/>
          </ac:spMkLst>
        </pc:spChg>
        <pc:spChg chg="mod">
          <ac:chgData name="Sara Maslin" userId="982d4e009d589f26" providerId="LiveId" clId="{42F9E0EA-FF86-4BBC-8065-363538F631AB}" dt="2021-09-08T13:34:49.906" v="3575" actId="20577"/>
          <ac:spMkLst>
            <pc:docMk/>
            <pc:sldMk cId="133921972" sldId="279"/>
            <ac:spMk id="8" creationId="{CC81B9AF-4F5D-E745-B3D0-6F9116A027EA}"/>
          </ac:spMkLst>
        </pc:spChg>
        <pc:spChg chg="add mod">
          <ac:chgData name="Sara Maslin" userId="982d4e009d589f26" providerId="LiveId" clId="{42F9E0EA-FF86-4BBC-8065-363538F631AB}" dt="2021-09-08T12:39:43.370" v="1820" actId="1076"/>
          <ac:spMkLst>
            <pc:docMk/>
            <pc:sldMk cId="133921972" sldId="279"/>
            <ac:spMk id="10" creationId="{270E82EC-D63A-4940-97CA-A8158477016F}"/>
          </ac:spMkLst>
        </pc:spChg>
        <pc:spChg chg="del mod">
          <ac:chgData name="Sara Maslin" userId="982d4e009d589f26" providerId="LiveId" clId="{42F9E0EA-FF86-4BBC-8065-363538F631AB}" dt="2021-09-08T12:38:03.771" v="1810" actId="478"/>
          <ac:spMkLst>
            <pc:docMk/>
            <pc:sldMk cId="133921972" sldId="279"/>
            <ac:spMk id="17" creationId="{101BE9BF-2FA5-4E0D-B8EA-28A65519CED2}"/>
          </ac:spMkLst>
        </pc:spChg>
        <pc:picChg chg="add mod">
          <ac:chgData name="Sara Maslin" userId="982d4e009d589f26" providerId="LiveId" clId="{42F9E0EA-FF86-4BBC-8065-363538F631AB}" dt="2021-09-08T12:39:39.048" v="1819" actId="1076"/>
          <ac:picMkLst>
            <pc:docMk/>
            <pc:sldMk cId="133921972" sldId="279"/>
            <ac:picMk id="3" creationId="{C706DE14-67FD-44C9-8F15-D4944D528BDE}"/>
          </ac:picMkLst>
        </pc:picChg>
        <pc:picChg chg="del">
          <ac:chgData name="Sara Maslin" userId="982d4e009d589f26" providerId="LiveId" clId="{42F9E0EA-FF86-4BBC-8065-363538F631AB}" dt="2021-09-08T12:38:00.356" v="1808" actId="478"/>
          <ac:picMkLst>
            <pc:docMk/>
            <pc:sldMk cId="133921972" sldId="279"/>
            <ac:picMk id="6" creationId="{99F739CA-18B8-4064-9FF0-1CD729202265}"/>
          </ac:picMkLst>
        </pc:picChg>
      </pc:sldChg>
      <pc:sldChg chg="del">
        <pc:chgData name="Sara Maslin" userId="982d4e009d589f26" providerId="LiveId" clId="{42F9E0EA-FF86-4BBC-8065-363538F631AB}" dt="2021-09-08T13:35:04.020" v="3576" actId="2696"/>
        <pc:sldMkLst>
          <pc:docMk/>
          <pc:sldMk cId="3206347310" sldId="286"/>
        </pc:sldMkLst>
      </pc:sldChg>
      <pc:sldChg chg="addSp delSp modSp mod">
        <pc:chgData name="Sara Maslin" userId="982d4e009d589f26" providerId="LiveId" clId="{42F9E0EA-FF86-4BBC-8065-363538F631AB}" dt="2021-09-09T09:30:02.946" v="5015" actId="20577"/>
        <pc:sldMkLst>
          <pc:docMk/>
          <pc:sldMk cId="4004618117" sldId="299"/>
        </pc:sldMkLst>
        <pc:spChg chg="mod">
          <ac:chgData name="Sara Maslin" userId="982d4e009d589f26" providerId="LiveId" clId="{42F9E0EA-FF86-4BBC-8065-363538F631AB}" dt="2021-09-09T09:30:02.946" v="5015" actId="20577"/>
          <ac:spMkLst>
            <pc:docMk/>
            <pc:sldMk cId="4004618117" sldId="299"/>
            <ac:spMk id="5" creationId="{026281E7-818C-B941-B4DF-E714041464B8}"/>
          </ac:spMkLst>
        </pc:spChg>
        <pc:picChg chg="add mod">
          <ac:chgData name="Sara Maslin" userId="982d4e009d589f26" providerId="LiveId" clId="{42F9E0EA-FF86-4BBC-8065-363538F631AB}" dt="2021-09-08T13:34:29.046" v="3574" actId="1076"/>
          <ac:picMkLst>
            <pc:docMk/>
            <pc:sldMk cId="4004618117" sldId="299"/>
            <ac:picMk id="7" creationId="{BE1E348C-3C50-4B87-8D2B-EAA3FAEA9221}"/>
          </ac:picMkLst>
        </pc:picChg>
        <pc:picChg chg="del">
          <ac:chgData name="Sara Maslin" userId="982d4e009d589f26" providerId="LiveId" clId="{42F9E0EA-FF86-4BBC-8065-363538F631AB}" dt="2021-09-08T13:34:19.574" v="3571" actId="478"/>
          <ac:picMkLst>
            <pc:docMk/>
            <pc:sldMk cId="4004618117" sldId="299"/>
            <ac:picMk id="8" creationId="{86B456C4-999D-4635-8F21-D20C2AB2AFE6}"/>
          </ac:picMkLst>
        </pc:picChg>
      </pc:sldChg>
      <pc:sldChg chg="del">
        <pc:chgData name="Sara Maslin" userId="982d4e009d589f26" providerId="LiveId" clId="{42F9E0EA-FF86-4BBC-8065-363538F631AB}" dt="2021-09-08T12:35:46.451" v="1625" actId="2696"/>
        <pc:sldMkLst>
          <pc:docMk/>
          <pc:sldMk cId="2435569529" sldId="304"/>
        </pc:sldMkLst>
      </pc:sldChg>
      <pc:sldChg chg="modSp modAnim">
        <pc:chgData name="Sara Maslin" userId="982d4e009d589f26" providerId="LiveId" clId="{42F9E0EA-FF86-4BBC-8065-363538F631AB}" dt="2021-09-09T10:06:52.029" v="5239" actId="20577"/>
        <pc:sldMkLst>
          <pc:docMk/>
          <pc:sldMk cId="1492454603" sldId="305"/>
        </pc:sldMkLst>
        <pc:spChg chg="mod">
          <ac:chgData name="Sara Maslin" userId="982d4e009d589f26" providerId="LiveId" clId="{42F9E0EA-FF86-4BBC-8065-363538F631AB}" dt="2021-09-09T10:06:52.029" v="5239" actId="20577"/>
          <ac:spMkLst>
            <pc:docMk/>
            <pc:sldMk cId="1492454603" sldId="305"/>
            <ac:spMk id="7" creationId="{F46486D5-AB76-B449-B52E-9598046575FF}"/>
          </ac:spMkLst>
        </pc:spChg>
      </pc:sldChg>
      <pc:sldChg chg="del">
        <pc:chgData name="Sara Maslin" userId="982d4e009d589f26" providerId="LiveId" clId="{42F9E0EA-FF86-4BBC-8065-363538F631AB}" dt="2021-09-08T13:31:21.019" v="3443" actId="2696"/>
        <pc:sldMkLst>
          <pc:docMk/>
          <pc:sldMk cId="1909900467" sldId="306"/>
        </pc:sldMkLst>
      </pc:sldChg>
      <pc:sldChg chg="del">
        <pc:chgData name="Sara Maslin" userId="982d4e009d589f26" providerId="LiveId" clId="{42F9E0EA-FF86-4BBC-8065-363538F631AB}" dt="2021-09-08T12:35:54.325" v="1626" actId="2696"/>
        <pc:sldMkLst>
          <pc:docMk/>
          <pc:sldMk cId="3515912253" sldId="307"/>
        </pc:sldMkLst>
      </pc:sldChg>
      <pc:sldChg chg="modSp mod">
        <pc:chgData name="Sara Maslin" userId="982d4e009d589f26" providerId="LiveId" clId="{42F9E0EA-FF86-4BBC-8065-363538F631AB}" dt="2021-09-09T10:07:21.484" v="5240" actId="1076"/>
        <pc:sldMkLst>
          <pc:docMk/>
          <pc:sldMk cId="3383935328" sldId="308"/>
        </pc:sldMkLst>
        <pc:spChg chg="mod">
          <ac:chgData name="Sara Maslin" userId="982d4e009d589f26" providerId="LiveId" clId="{42F9E0EA-FF86-4BBC-8065-363538F631AB}" dt="2021-09-09T10:07:21.484" v="5240" actId="1076"/>
          <ac:spMkLst>
            <pc:docMk/>
            <pc:sldMk cId="3383935328" sldId="308"/>
            <ac:spMk id="7" creationId="{738D1BDF-91D2-4771-87C6-B4455E38B80D}"/>
          </ac:spMkLst>
        </pc:spChg>
      </pc:sldChg>
      <pc:sldChg chg="addSp delSp modSp add mod modAnim">
        <pc:chgData name="Sara Maslin" userId="982d4e009d589f26" providerId="LiveId" clId="{42F9E0EA-FF86-4BBC-8065-363538F631AB}" dt="2021-09-08T15:12:35.778" v="4567" actId="20577"/>
        <pc:sldMkLst>
          <pc:docMk/>
          <pc:sldMk cId="1029105138" sldId="309"/>
        </pc:sldMkLst>
        <pc:spChg chg="mod">
          <ac:chgData name="Sara Maslin" userId="982d4e009d589f26" providerId="LiveId" clId="{42F9E0EA-FF86-4BBC-8065-363538F631AB}" dt="2021-09-08T15:12:35.778" v="4567" actId="20577"/>
          <ac:spMkLst>
            <pc:docMk/>
            <pc:sldMk cId="1029105138" sldId="309"/>
            <ac:spMk id="7" creationId="{F46486D5-AB76-B449-B52E-9598046575FF}"/>
          </ac:spMkLst>
        </pc:spChg>
        <pc:spChg chg="del">
          <ac:chgData name="Sara Maslin" userId="982d4e009d589f26" providerId="LiveId" clId="{42F9E0EA-FF86-4BBC-8065-363538F631AB}" dt="2021-09-08T12:45:08.759" v="2216" actId="478"/>
          <ac:spMkLst>
            <pc:docMk/>
            <pc:sldMk cId="1029105138" sldId="309"/>
            <ac:spMk id="8" creationId="{CC81B9AF-4F5D-E745-B3D0-6F9116A027EA}"/>
          </ac:spMkLst>
        </pc:spChg>
        <pc:spChg chg="mod">
          <ac:chgData name="Sara Maslin" userId="982d4e009d589f26" providerId="LiveId" clId="{42F9E0EA-FF86-4BBC-8065-363538F631AB}" dt="2021-09-08T12:45:18.967" v="2219" actId="1076"/>
          <ac:spMkLst>
            <pc:docMk/>
            <pc:sldMk cId="1029105138" sldId="309"/>
            <ac:spMk id="10" creationId="{270E82EC-D63A-4940-97CA-A8158477016F}"/>
          </ac:spMkLst>
        </pc:spChg>
        <pc:picChg chg="del">
          <ac:chgData name="Sara Maslin" userId="982d4e009d589f26" providerId="LiveId" clId="{42F9E0EA-FF86-4BBC-8065-363538F631AB}" dt="2021-09-08T12:40:07.865" v="1822" actId="478"/>
          <ac:picMkLst>
            <pc:docMk/>
            <pc:sldMk cId="1029105138" sldId="309"/>
            <ac:picMk id="3" creationId="{C706DE14-67FD-44C9-8F15-D4944D528BDE}"/>
          </ac:picMkLst>
        </pc:picChg>
        <pc:picChg chg="add mod">
          <ac:chgData name="Sara Maslin" userId="982d4e009d589f26" providerId="LiveId" clId="{42F9E0EA-FF86-4BBC-8065-363538F631AB}" dt="2021-09-08T12:45:14.727" v="2218" actId="1076"/>
          <ac:picMkLst>
            <pc:docMk/>
            <pc:sldMk cId="1029105138" sldId="309"/>
            <ac:picMk id="4" creationId="{927D4C0D-680A-4203-8F93-8A6E730EE7B6}"/>
          </ac:picMkLst>
        </pc:picChg>
      </pc:sldChg>
      <pc:sldChg chg="addSp delSp modSp add mod ord modAnim">
        <pc:chgData name="Sara Maslin" userId="982d4e009d589f26" providerId="LiveId" clId="{42F9E0EA-FF86-4BBC-8065-363538F631AB}" dt="2021-09-09T10:37:48.032" v="6216" actId="20578"/>
        <pc:sldMkLst>
          <pc:docMk/>
          <pc:sldMk cId="974708621" sldId="310"/>
        </pc:sldMkLst>
        <pc:spChg chg="mod">
          <ac:chgData name="Sara Maslin" userId="982d4e009d589f26" providerId="LiveId" clId="{42F9E0EA-FF86-4BBC-8065-363538F631AB}" dt="2021-09-09T10:37:34.056" v="6213" actId="20577"/>
          <ac:spMkLst>
            <pc:docMk/>
            <pc:sldMk cId="974708621" sldId="310"/>
            <ac:spMk id="7" creationId="{F46486D5-AB76-B449-B52E-9598046575FF}"/>
          </ac:spMkLst>
        </pc:spChg>
        <pc:spChg chg="mod">
          <ac:chgData name="Sara Maslin" userId="982d4e009d589f26" providerId="LiveId" clId="{42F9E0EA-FF86-4BBC-8065-363538F631AB}" dt="2021-09-08T12:52:33.692" v="2336" actId="20577"/>
          <ac:spMkLst>
            <pc:docMk/>
            <pc:sldMk cId="974708621" sldId="310"/>
            <ac:spMk id="8" creationId="{CC81B9AF-4F5D-E745-B3D0-6F9116A027EA}"/>
          </ac:spMkLst>
        </pc:spChg>
        <pc:spChg chg="mod">
          <ac:chgData name="Sara Maslin" userId="982d4e009d589f26" providerId="LiveId" clId="{42F9E0EA-FF86-4BBC-8065-363538F631AB}" dt="2021-09-08T12:55:44.237" v="2429" actId="20577"/>
          <ac:spMkLst>
            <pc:docMk/>
            <pc:sldMk cId="974708621" sldId="310"/>
            <ac:spMk id="10" creationId="{270E82EC-D63A-4940-97CA-A8158477016F}"/>
          </ac:spMkLst>
        </pc:spChg>
        <pc:picChg chg="del">
          <ac:chgData name="Sara Maslin" userId="982d4e009d589f26" providerId="LiveId" clId="{42F9E0EA-FF86-4BBC-8065-363538F631AB}" dt="2021-09-08T12:53:05.589" v="2417" actId="478"/>
          <ac:picMkLst>
            <pc:docMk/>
            <pc:sldMk cId="974708621" sldId="310"/>
            <ac:picMk id="3" creationId="{C706DE14-67FD-44C9-8F15-D4944D528BDE}"/>
          </ac:picMkLst>
        </pc:picChg>
        <pc:picChg chg="add del mod">
          <ac:chgData name="Sara Maslin" userId="982d4e009d589f26" providerId="LiveId" clId="{42F9E0EA-FF86-4BBC-8065-363538F631AB}" dt="2021-09-08T12:54:09.292" v="2421" actId="478"/>
          <ac:picMkLst>
            <pc:docMk/>
            <pc:sldMk cId="974708621" sldId="310"/>
            <ac:picMk id="4" creationId="{AD83950A-D4AA-4D63-A695-5F0DC5E3B051}"/>
          </ac:picMkLst>
        </pc:picChg>
        <pc:picChg chg="add mod">
          <ac:chgData name="Sara Maslin" userId="982d4e009d589f26" providerId="LiveId" clId="{42F9E0EA-FF86-4BBC-8065-363538F631AB}" dt="2021-09-08T15:02:45.322" v="3855" actId="14100"/>
          <ac:picMkLst>
            <pc:docMk/>
            <pc:sldMk cId="974708621" sldId="310"/>
            <ac:picMk id="9" creationId="{07C4D3CD-DB1B-4B5E-825E-70B572C96FDD}"/>
          </ac:picMkLst>
        </pc:picChg>
      </pc:sldChg>
      <pc:sldChg chg="addSp delSp modSp add mod ord modAnim">
        <pc:chgData name="Sara Maslin" userId="982d4e009d589f26" providerId="LiveId" clId="{42F9E0EA-FF86-4BBC-8065-363538F631AB}" dt="2021-09-08T15:11:23.139" v="4562" actId="20577"/>
        <pc:sldMkLst>
          <pc:docMk/>
          <pc:sldMk cId="3329909851" sldId="311"/>
        </pc:sldMkLst>
        <pc:spChg chg="mod">
          <ac:chgData name="Sara Maslin" userId="982d4e009d589f26" providerId="LiveId" clId="{42F9E0EA-FF86-4BBC-8065-363538F631AB}" dt="2021-09-08T15:11:23.139" v="4562" actId="20577"/>
          <ac:spMkLst>
            <pc:docMk/>
            <pc:sldMk cId="3329909851" sldId="311"/>
            <ac:spMk id="7" creationId="{F46486D5-AB76-B449-B52E-9598046575FF}"/>
          </ac:spMkLst>
        </pc:spChg>
        <pc:spChg chg="mod">
          <ac:chgData name="Sara Maslin" userId="982d4e009d589f26" providerId="LiveId" clId="{42F9E0EA-FF86-4BBC-8065-363538F631AB}" dt="2021-09-08T13:27:16.225" v="3225" actId="20577"/>
          <ac:spMkLst>
            <pc:docMk/>
            <pc:sldMk cId="3329909851" sldId="311"/>
            <ac:spMk id="10" creationId="{270E82EC-D63A-4940-97CA-A8158477016F}"/>
          </ac:spMkLst>
        </pc:spChg>
        <pc:picChg chg="add mod">
          <ac:chgData name="Sara Maslin" userId="982d4e009d589f26" providerId="LiveId" clId="{42F9E0EA-FF86-4BBC-8065-363538F631AB}" dt="2021-09-08T13:30:59.741" v="3442" actId="1076"/>
          <ac:picMkLst>
            <pc:docMk/>
            <pc:sldMk cId="3329909851" sldId="311"/>
            <ac:picMk id="3" creationId="{17BE8EBD-3DC0-4AEA-AE97-2EDE76AE7906}"/>
          </ac:picMkLst>
        </pc:picChg>
        <pc:picChg chg="del">
          <ac:chgData name="Sara Maslin" userId="982d4e009d589f26" providerId="LiveId" clId="{42F9E0EA-FF86-4BBC-8065-363538F631AB}" dt="2021-09-08T12:59:02.761" v="2866" actId="478"/>
          <ac:picMkLst>
            <pc:docMk/>
            <pc:sldMk cId="3329909851" sldId="311"/>
            <ac:picMk id="4" creationId="{927D4C0D-680A-4203-8F93-8A6E730EE7B6}"/>
          </ac:picMkLst>
        </pc:picChg>
      </pc:sldChg>
      <pc:sldChg chg="addSp delSp modSp add mod modAnim">
        <pc:chgData name="Sara Maslin" userId="982d4e009d589f26" providerId="LiveId" clId="{42F9E0EA-FF86-4BBC-8065-363538F631AB}" dt="2021-09-09T10:41:20.877" v="6293" actId="20577"/>
        <pc:sldMkLst>
          <pc:docMk/>
          <pc:sldMk cId="2931507065" sldId="312"/>
        </pc:sldMkLst>
        <pc:spChg chg="mod">
          <ac:chgData name="Sara Maslin" userId="982d4e009d589f26" providerId="LiveId" clId="{42F9E0EA-FF86-4BBC-8065-363538F631AB}" dt="2021-09-09T10:41:20.877" v="6293" actId="20577"/>
          <ac:spMkLst>
            <pc:docMk/>
            <pc:sldMk cId="2931507065" sldId="312"/>
            <ac:spMk id="7" creationId="{F46486D5-AB76-B449-B52E-9598046575FF}"/>
          </ac:spMkLst>
        </pc:spChg>
        <pc:spChg chg="del">
          <ac:chgData name="Sara Maslin" userId="982d4e009d589f26" providerId="LiveId" clId="{42F9E0EA-FF86-4BBC-8065-363538F631AB}" dt="2021-09-08T15:05:00.075" v="3938" actId="478"/>
          <ac:spMkLst>
            <pc:docMk/>
            <pc:sldMk cId="2931507065" sldId="312"/>
            <ac:spMk id="8" creationId="{CC81B9AF-4F5D-E745-B3D0-6F9116A027EA}"/>
          </ac:spMkLst>
        </pc:spChg>
        <pc:spChg chg="mod">
          <ac:chgData name="Sara Maslin" userId="982d4e009d589f26" providerId="LiveId" clId="{42F9E0EA-FF86-4BBC-8065-363538F631AB}" dt="2021-09-08T15:13:01.610" v="4568" actId="1076"/>
          <ac:spMkLst>
            <pc:docMk/>
            <pc:sldMk cId="2931507065" sldId="312"/>
            <ac:spMk id="10" creationId="{270E82EC-D63A-4940-97CA-A8158477016F}"/>
          </ac:spMkLst>
        </pc:spChg>
        <pc:picChg chg="add mod">
          <ac:chgData name="Sara Maslin" userId="982d4e009d589f26" providerId="LiveId" clId="{42F9E0EA-FF86-4BBC-8065-363538F631AB}" dt="2021-09-08T15:10:41.074" v="4483" actId="1076"/>
          <ac:picMkLst>
            <pc:docMk/>
            <pc:sldMk cId="2931507065" sldId="312"/>
            <ac:picMk id="3" creationId="{E873B051-9A88-4CFA-9B94-E98E0184FD20}"/>
          </ac:picMkLst>
        </pc:picChg>
        <pc:picChg chg="del">
          <ac:chgData name="Sara Maslin" userId="982d4e009d589f26" providerId="LiveId" clId="{42F9E0EA-FF86-4BBC-8065-363538F631AB}" dt="2021-09-08T15:05:33.287" v="4051" actId="478"/>
          <ac:picMkLst>
            <pc:docMk/>
            <pc:sldMk cId="2931507065" sldId="312"/>
            <ac:picMk id="9" creationId="{07C4D3CD-DB1B-4B5E-825E-70B572C96FDD}"/>
          </ac:picMkLst>
        </pc:picChg>
      </pc:sldChg>
      <pc:sldChg chg="addSp delSp modSp add del mod delAnim modAnim">
        <pc:chgData name="Sara Maslin" userId="982d4e009d589f26" providerId="LiveId" clId="{42F9E0EA-FF86-4BBC-8065-363538F631AB}" dt="2021-09-09T10:31:50.358" v="6137" actId="47"/>
        <pc:sldMkLst>
          <pc:docMk/>
          <pc:sldMk cId="759522521" sldId="313"/>
        </pc:sldMkLst>
        <pc:spChg chg="del mod">
          <ac:chgData name="Sara Maslin" userId="982d4e009d589f26" providerId="LiveId" clId="{42F9E0EA-FF86-4BBC-8065-363538F631AB}" dt="2021-09-09T10:31:08.560" v="6120" actId="21"/>
          <ac:spMkLst>
            <pc:docMk/>
            <pc:sldMk cId="759522521" sldId="313"/>
            <ac:spMk id="7" creationId="{F46486D5-AB76-B449-B52E-9598046575FF}"/>
          </ac:spMkLst>
        </pc:spChg>
        <pc:spChg chg="add del mod">
          <ac:chgData name="Sara Maslin" userId="982d4e009d589f26" providerId="LiveId" clId="{42F9E0EA-FF86-4BBC-8065-363538F631AB}" dt="2021-09-09T10:31:40.311" v="6134" actId="21"/>
          <ac:spMkLst>
            <pc:docMk/>
            <pc:sldMk cId="759522521" sldId="313"/>
            <ac:spMk id="8" creationId="{F1B57AAC-B554-4F8A-8218-BB0ACEC04C38}"/>
          </ac:spMkLst>
        </pc:spChg>
        <pc:spChg chg="del">
          <ac:chgData name="Sara Maslin" userId="982d4e009d589f26" providerId="LiveId" clId="{42F9E0EA-FF86-4BBC-8065-363538F631AB}" dt="2021-09-09T10:26:15.330" v="5960" actId="478"/>
          <ac:spMkLst>
            <pc:docMk/>
            <pc:sldMk cId="759522521" sldId="313"/>
            <ac:spMk id="10" creationId="{270E82EC-D63A-4940-97CA-A8158477016F}"/>
          </ac:spMkLst>
        </pc:spChg>
        <pc:picChg chg="del">
          <ac:chgData name="Sara Maslin" userId="982d4e009d589f26" providerId="LiveId" clId="{42F9E0EA-FF86-4BBC-8065-363538F631AB}" dt="2021-09-08T16:08:45.819" v="4737" actId="478"/>
          <ac:picMkLst>
            <pc:docMk/>
            <pc:sldMk cId="759522521" sldId="313"/>
            <ac:picMk id="3" creationId="{E873B051-9A88-4CFA-9B94-E98E0184FD20}"/>
          </ac:picMkLst>
        </pc:picChg>
        <pc:picChg chg="add del mod">
          <ac:chgData name="Sara Maslin" userId="982d4e009d589f26" providerId="LiveId" clId="{42F9E0EA-FF86-4BBC-8065-363538F631AB}" dt="2021-09-09T10:31:27.260" v="6130" actId="21"/>
          <ac:picMkLst>
            <pc:docMk/>
            <pc:sldMk cId="759522521" sldId="313"/>
            <ac:picMk id="6" creationId="{B940D68F-4A7A-4451-B088-DBDD296F5A87}"/>
          </ac:picMkLst>
        </pc:picChg>
      </pc:sldChg>
      <pc:sldChg chg="addSp delSp modSp add mod">
        <pc:chgData name="Sara Maslin" userId="982d4e009d589f26" providerId="LiveId" clId="{42F9E0EA-FF86-4BBC-8065-363538F631AB}" dt="2021-09-09T10:49:23.330" v="6315" actId="20577"/>
        <pc:sldMkLst>
          <pc:docMk/>
          <pc:sldMk cId="3286008197" sldId="314"/>
        </pc:sldMkLst>
        <pc:spChg chg="mod">
          <ac:chgData name="Sara Maslin" userId="982d4e009d589f26" providerId="LiveId" clId="{42F9E0EA-FF86-4BBC-8065-363538F631AB}" dt="2021-09-09T10:26:47.002" v="5964" actId="1076"/>
          <ac:spMkLst>
            <pc:docMk/>
            <pc:sldMk cId="3286008197" sldId="314"/>
            <ac:spMk id="4" creationId="{ABD6B2BE-EB87-40A0-B4D5-6E5F758927B7}"/>
          </ac:spMkLst>
        </pc:spChg>
        <pc:spChg chg="mod">
          <ac:chgData name="Sara Maslin" userId="982d4e009d589f26" providerId="LiveId" clId="{42F9E0EA-FF86-4BBC-8065-363538F631AB}" dt="2021-09-09T10:49:23.330" v="6315" actId="20577"/>
          <ac:spMkLst>
            <pc:docMk/>
            <pc:sldMk cId="3286008197" sldId="314"/>
            <ac:spMk id="9" creationId="{E217E4E3-DCAC-7F4F-8B6E-871D916F5AE1}"/>
          </ac:spMkLst>
        </pc:spChg>
        <pc:spChg chg="del mod">
          <ac:chgData name="Sara Maslin" userId="982d4e009d589f26" providerId="LiveId" clId="{42F9E0EA-FF86-4BBC-8065-363538F631AB}" dt="2021-09-09T10:48:53.043" v="6305" actId="478"/>
          <ac:spMkLst>
            <pc:docMk/>
            <pc:sldMk cId="3286008197" sldId="314"/>
            <ac:spMk id="10" creationId="{6926B864-5CE5-48AE-B7C7-DA7541AFFA16}"/>
          </ac:spMkLst>
        </pc:spChg>
        <pc:spChg chg="add mod">
          <ac:chgData name="Sara Maslin" userId="982d4e009d589f26" providerId="LiveId" clId="{42F9E0EA-FF86-4BBC-8065-363538F631AB}" dt="2021-09-09T10:48:44.927" v="6303" actId="20577"/>
          <ac:spMkLst>
            <pc:docMk/>
            <pc:sldMk cId="3286008197" sldId="314"/>
            <ac:spMk id="11" creationId="{C40AE7A4-1044-48A2-9C06-BFCCB1B6A79F}"/>
          </ac:spMkLst>
        </pc:spChg>
        <pc:picChg chg="del">
          <ac:chgData name="Sara Maslin" userId="982d4e009d589f26" providerId="LiveId" clId="{42F9E0EA-FF86-4BBC-8065-363538F631AB}" dt="2021-09-09T09:15:39.277" v="4935" actId="478"/>
          <ac:picMkLst>
            <pc:docMk/>
            <pc:sldMk cId="3286008197" sldId="314"/>
            <ac:picMk id="3" creationId="{1D05F9C5-EF9F-403E-8F74-2D7A839619B5}"/>
          </ac:picMkLst>
        </pc:picChg>
        <pc:picChg chg="add del mod">
          <ac:chgData name="Sara Maslin" userId="982d4e009d589f26" providerId="LiveId" clId="{42F9E0EA-FF86-4BBC-8065-363538F631AB}" dt="2021-09-09T10:25:44.476" v="5956" actId="21"/>
          <ac:picMkLst>
            <pc:docMk/>
            <pc:sldMk cId="3286008197" sldId="314"/>
            <ac:picMk id="3" creationId="{8E83DDD7-5B4B-4CDF-85D3-41F33F3107B8}"/>
          </ac:picMkLst>
        </pc:picChg>
        <pc:picChg chg="add mod">
          <ac:chgData name="Sara Maslin" userId="982d4e009d589f26" providerId="LiveId" clId="{42F9E0EA-FF86-4BBC-8065-363538F631AB}" dt="2021-09-09T10:25:24.933" v="5954" actId="1076"/>
          <ac:picMkLst>
            <pc:docMk/>
            <pc:sldMk cId="3286008197" sldId="314"/>
            <ac:picMk id="7" creationId="{90C524DB-7FBA-4338-82E6-D0CA8209B5D8}"/>
          </ac:picMkLst>
        </pc:picChg>
      </pc:sldChg>
      <pc:sldChg chg="addSp delSp modSp add mod delAnim modAnim">
        <pc:chgData name="Sara Maslin" userId="982d4e009d589f26" providerId="LiveId" clId="{42F9E0EA-FF86-4BBC-8065-363538F631AB}" dt="2021-09-09T10:38:32.207" v="6269" actId="20577"/>
        <pc:sldMkLst>
          <pc:docMk/>
          <pc:sldMk cId="1321523161" sldId="315"/>
        </pc:sldMkLst>
        <pc:spChg chg="mod">
          <ac:chgData name="Sara Maslin" userId="982d4e009d589f26" providerId="LiveId" clId="{42F9E0EA-FF86-4BBC-8065-363538F631AB}" dt="2021-09-09T10:38:32.207" v="6269" actId="20577"/>
          <ac:spMkLst>
            <pc:docMk/>
            <pc:sldMk cId="1321523161" sldId="315"/>
            <ac:spMk id="7" creationId="{F46486D5-AB76-B449-B52E-9598046575FF}"/>
          </ac:spMkLst>
        </pc:spChg>
        <pc:spChg chg="del mod">
          <ac:chgData name="Sara Maslin" userId="982d4e009d589f26" providerId="LiveId" clId="{42F9E0EA-FF86-4BBC-8065-363538F631AB}" dt="2021-09-09T10:30:37.621" v="6037" actId="478"/>
          <ac:spMkLst>
            <pc:docMk/>
            <pc:sldMk cId="1321523161" sldId="315"/>
            <ac:spMk id="8" creationId="{CC81B9AF-4F5D-E745-B3D0-6F9116A027EA}"/>
          </ac:spMkLst>
        </pc:spChg>
        <pc:spChg chg="del">
          <ac:chgData name="Sara Maslin" userId="982d4e009d589f26" providerId="LiveId" clId="{42F9E0EA-FF86-4BBC-8065-363538F631AB}" dt="2021-09-09T10:31:32.494" v="6132" actId="478"/>
          <ac:spMkLst>
            <pc:docMk/>
            <pc:sldMk cId="1321523161" sldId="315"/>
            <ac:spMk id="10" creationId="{270E82EC-D63A-4940-97CA-A8158477016F}"/>
          </ac:spMkLst>
        </pc:spChg>
        <pc:spChg chg="add del mod">
          <ac:chgData name="Sara Maslin" userId="982d4e009d589f26" providerId="LiveId" clId="{42F9E0EA-FF86-4BBC-8065-363538F631AB}" dt="2021-09-09T10:31:23.531" v="6129"/>
          <ac:spMkLst>
            <pc:docMk/>
            <pc:sldMk cId="1321523161" sldId="315"/>
            <ac:spMk id="11" creationId="{6919E9CE-CA49-40A2-9450-B01F43DF5FA8}"/>
          </ac:spMkLst>
        </pc:spChg>
        <pc:spChg chg="add mod">
          <ac:chgData name="Sara Maslin" userId="982d4e009d589f26" providerId="LiveId" clId="{42F9E0EA-FF86-4BBC-8065-363538F631AB}" dt="2021-09-09T10:31:45.335" v="6136" actId="1076"/>
          <ac:spMkLst>
            <pc:docMk/>
            <pc:sldMk cId="1321523161" sldId="315"/>
            <ac:spMk id="13" creationId="{A9368A95-84FA-454A-802C-193871D39901}"/>
          </ac:spMkLst>
        </pc:spChg>
        <pc:picChg chg="del">
          <ac:chgData name="Sara Maslin" userId="982d4e009d589f26" providerId="LiveId" clId="{42F9E0EA-FF86-4BBC-8065-363538F631AB}" dt="2021-09-09T10:30:28.852" v="6033" actId="478"/>
          <ac:picMkLst>
            <pc:docMk/>
            <pc:sldMk cId="1321523161" sldId="315"/>
            <ac:picMk id="9" creationId="{07C4D3CD-DB1B-4B5E-825E-70B572C96FDD}"/>
          </ac:picMkLst>
        </pc:picChg>
        <pc:picChg chg="add mod">
          <ac:chgData name="Sara Maslin" userId="982d4e009d589f26" providerId="LiveId" clId="{42F9E0EA-FF86-4BBC-8065-363538F631AB}" dt="2021-09-09T10:31:34.310" v="6133" actId="1076"/>
          <ac:picMkLst>
            <pc:docMk/>
            <pc:sldMk cId="1321523161" sldId="315"/>
            <ac:picMk id="12" creationId="{CD6E74B4-083C-4381-8A9E-4545748657A5}"/>
          </ac:picMkLst>
        </pc:picChg>
      </pc:sldChg>
    </pc:docChg>
  </pc:docChgLst>
  <pc:docChgLst>
    <pc:chgData name="Sara Maslin" userId="982d4e009d589f26" providerId="LiveId" clId="{655EBB90-4460-4D2A-B31B-C83EFC408FBD}"/>
    <pc:docChg chg="undo custSel addSld delSld modSld">
      <pc:chgData name="Sara Maslin" userId="982d4e009d589f26" providerId="LiveId" clId="{655EBB90-4460-4D2A-B31B-C83EFC408FBD}" dt="2021-09-06T16:00:05.377" v="4438" actId="20577"/>
      <pc:docMkLst>
        <pc:docMk/>
      </pc:docMkLst>
      <pc:sldChg chg="addSp delSp modSp mod">
        <pc:chgData name="Sara Maslin" userId="982d4e009d589f26" providerId="LiveId" clId="{655EBB90-4460-4D2A-B31B-C83EFC408FBD}" dt="2021-09-06T13:22:40.563" v="2840" actId="20577"/>
        <pc:sldMkLst>
          <pc:docMk/>
          <pc:sldMk cId="1298952408" sldId="271"/>
        </pc:sldMkLst>
        <pc:spChg chg="mod">
          <ac:chgData name="Sara Maslin" userId="982d4e009d589f26" providerId="LiveId" clId="{655EBB90-4460-4D2A-B31B-C83EFC408FBD}" dt="2021-09-06T13:22:40.563" v="2840" actId="20577"/>
          <ac:spMkLst>
            <pc:docMk/>
            <pc:sldMk cId="1298952408" sldId="271"/>
            <ac:spMk id="9" creationId="{970156AC-5577-C445-9280-059EA62D9A65}"/>
          </ac:spMkLst>
        </pc:spChg>
        <pc:spChg chg="mod">
          <ac:chgData name="Sara Maslin" userId="982d4e009d589f26" providerId="LiveId" clId="{655EBB90-4460-4D2A-B31B-C83EFC408FBD}" dt="2021-09-06T10:44:11.001" v="22" actId="20577"/>
          <ac:spMkLst>
            <pc:docMk/>
            <pc:sldMk cId="1298952408" sldId="271"/>
            <ac:spMk id="11" creationId="{86E888DA-D9D0-6547-BA08-CF89E4D2E4CC}"/>
          </ac:spMkLst>
        </pc:spChg>
        <pc:spChg chg="add del mod">
          <ac:chgData name="Sara Maslin" userId="982d4e009d589f26" providerId="LiveId" clId="{655EBB90-4460-4D2A-B31B-C83EFC408FBD}" dt="2021-09-06T13:04:38.328" v="2514" actId="478"/>
          <ac:spMkLst>
            <pc:docMk/>
            <pc:sldMk cId="1298952408" sldId="271"/>
            <ac:spMk id="12" creationId="{D273BAC7-0E81-49EA-8AD2-9EC509505010}"/>
          </ac:spMkLst>
        </pc:spChg>
        <pc:graphicFrameChg chg="add del mod">
          <ac:chgData name="Sara Maslin" userId="982d4e009d589f26" providerId="LiveId" clId="{655EBB90-4460-4D2A-B31B-C83EFC408FBD}" dt="2021-09-06T10:44:47.635" v="50" actId="478"/>
          <ac:graphicFrameMkLst>
            <pc:docMk/>
            <pc:sldMk cId="1298952408" sldId="271"/>
            <ac:graphicFrameMk id="2" creationId="{D6273A35-FC0B-4A91-8F8B-BCC69E42A62F}"/>
          </ac:graphicFrameMkLst>
        </pc:graphicFrameChg>
        <pc:picChg chg="del">
          <ac:chgData name="Sara Maslin" userId="982d4e009d589f26" providerId="LiveId" clId="{655EBB90-4460-4D2A-B31B-C83EFC408FBD}" dt="2021-09-06T10:43:57.924" v="0" actId="478"/>
          <ac:picMkLst>
            <pc:docMk/>
            <pc:sldMk cId="1298952408" sldId="271"/>
            <ac:picMk id="5" creationId="{D1C46077-9BBD-9E4A-B66C-96CCDE2B799D}"/>
          </ac:picMkLst>
        </pc:picChg>
        <pc:picChg chg="add mod">
          <ac:chgData name="Sara Maslin" userId="982d4e009d589f26" providerId="LiveId" clId="{655EBB90-4460-4D2A-B31B-C83EFC408FBD}" dt="2021-09-06T13:04:51.331" v="2519" actId="1076"/>
          <ac:picMkLst>
            <pc:docMk/>
            <pc:sldMk cId="1298952408" sldId="271"/>
            <ac:picMk id="13" creationId="{B0010541-2BD2-48C4-A76C-626296457154}"/>
          </ac:picMkLst>
        </pc:picChg>
        <pc:picChg chg="del">
          <ac:chgData name="Sara Maslin" userId="982d4e009d589f26" providerId="LiveId" clId="{655EBB90-4460-4D2A-B31B-C83EFC408FBD}" dt="2021-09-06T10:44:00.826" v="1" actId="478"/>
          <ac:picMkLst>
            <pc:docMk/>
            <pc:sldMk cId="1298952408" sldId="271"/>
            <ac:picMk id="23" creationId="{E3C5B5A2-E2C4-A840-A02D-FD00C6ADE7C5}"/>
          </ac:picMkLst>
        </pc:picChg>
        <pc:picChg chg="del">
          <ac:chgData name="Sara Maslin" userId="982d4e009d589f26" providerId="LiveId" clId="{655EBB90-4460-4D2A-B31B-C83EFC408FBD}" dt="2021-09-06T10:44:13.291" v="23" actId="478"/>
          <ac:picMkLst>
            <pc:docMk/>
            <pc:sldMk cId="1298952408" sldId="271"/>
            <ac:picMk id="25" creationId="{390AD614-A483-8A43-A9E8-126A4E7B3A90}"/>
          </ac:picMkLst>
        </pc:picChg>
      </pc:sldChg>
      <pc:sldChg chg="addSp delSp modSp mod">
        <pc:chgData name="Sara Maslin" userId="982d4e009d589f26" providerId="LiveId" clId="{655EBB90-4460-4D2A-B31B-C83EFC408FBD}" dt="2021-09-06T14:01:54.560" v="3891" actId="14100"/>
        <pc:sldMkLst>
          <pc:docMk/>
          <pc:sldMk cId="757528312" sldId="272"/>
        </pc:sldMkLst>
        <pc:spChg chg="mod">
          <ac:chgData name="Sara Maslin" userId="982d4e009d589f26" providerId="LiveId" clId="{655EBB90-4460-4D2A-B31B-C83EFC408FBD}" dt="2021-09-06T13:22:28.745" v="2830"/>
          <ac:spMkLst>
            <pc:docMk/>
            <pc:sldMk cId="757528312" sldId="272"/>
            <ac:spMk id="3" creationId="{0E170C3C-CEFD-264E-8B2D-ED39713A7E1D}"/>
          </ac:spMkLst>
        </pc:spChg>
        <pc:spChg chg="mod">
          <ac:chgData name="Sara Maslin" userId="982d4e009d589f26" providerId="LiveId" clId="{655EBB90-4460-4D2A-B31B-C83EFC408FBD}" dt="2021-09-06T10:58:25.055" v="485" actId="1076"/>
          <ac:spMkLst>
            <pc:docMk/>
            <pc:sldMk cId="757528312" sldId="272"/>
            <ac:spMk id="4" creationId="{8A6FB1E5-97CF-FA4E-9113-340213599302}"/>
          </ac:spMkLst>
        </pc:spChg>
        <pc:spChg chg="mod">
          <ac:chgData name="Sara Maslin" userId="982d4e009d589f26" providerId="LiveId" clId="{655EBB90-4460-4D2A-B31B-C83EFC408FBD}" dt="2021-09-06T12:53:34.747" v="2098" actId="20577"/>
          <ac:spMkLst>
            <pc:docMk/>
            <pc:sldMk cId="757528312" sldId="272"/>
            <ac:spMk id="6" creationId="{C410AA6C-60CD-5F4C-BAEB-58EF5FBDFFB0}"/>
          </ac:spMkLst>
        </pc:spChg>
        <pc:spChg chg="add mod">
          <ac:chgData name="Sara Maslin" userId="982d4e009d589f26" providerId="LiveId" clId="{655EBB90-4460-4D2A-B31B-C83EFC408FBD}" dt="2021-09-06T14:01:54.560" v="3891" actId="14100"/>
          <ac:spMkLst>
            <pc:docMk/>
            <pc:sldMk cId="757528312" sldId="272"/>
            <ac:spMk id="9" creationId="{54F1B117-E09C-412E-A7FE-890E3F6F3315}"/>
          </ac:spMkLst>
        </pc:spChg>
        <pc:picChg chg="add mod">
          <ac:chgData name="Sara Maslin" userId="982d4e009d589f26" providerId="LiveId" clId="{655EBB90-4460-4D2A-B31B-C83EFC408FBD}" dt="2021-09-06T14:01:32.966" v="3886" actId="1076"/>
          <ac:picMkLst>
            <pc:docMk/>
            <pc:sldMk cId="757528312" sldId="272"/>
            <ac:picMk id="7" creationId="{F3C47EF1-42FD-4729-842E-54832F8C80BA}"/>
          </ac:picMkLst>
        </pc:picChg>
        <pc:picChg chg="del">
          <ac:chgData name="Sara Maslin" userId="982d4e009d589f26" providerId="LiveId" clId="{655EBB90-4460-4D2A-B31B-C83EFC408FBD}" dt="2021-09-06T10:45:22.859" v="84" actId="478"/>
          <ac:picMkLst>
            <pc:docMk/>
            <pc:sldMk cId="757528312" sldId="272"/>
            <ac:picMk id="10" creationId="{523A54A0-3F79-4C4B-8A60-5237DFC0159A}"/>
          </ac:picMkLst>
        </pc:picChg>
      </pc:sldChg>
      <pc:sldChg chg="addSp delSp modSp mod setBg modAnim">
        <pc:chgData name="Sara Maslin" userId="982d4e009d589f26" providerId="LiveId" clId="{655EBB90-4460-4D2A-B31B-C83EFC408FBD}" dt="2021-09-06T15:36:23.010" v="4128" actId="1076"/>
        <pc:sldMkLst>
          <pc:docMk/>
          <pc:sldMk cId="2853361952" sldId="273"/>
        </pc:sldMkLst>
        <pc:spChg chg="mod">
          <ac:chgData name="Sara Maslin" userId="982d4e009d589f26" providerId="LiveId" clId="{655EBB90-4460-4D2A-B31B-C83EFC408FBD}" dt="2021-09-06T15:36:23.010" v="4128" actId="1076"/>
          <ac:spMkLst>
            <pc:docMk/>
            <pc:sldMk cId="2853361952" sldId="273"/>
            <ac:spMk id="3" creationId="{0E170C3C-CEFD-264E-8B2D-ED39713A7E1D}"/>
          </ac:spMkLst>
        </pc:spChg>
        <pc:spChg chg="mod">
          <ac:chgData name="Sara Maslin" userId="982d4e009d589f26" providerId="LiveId" clId="{655EBB90-4460-4D2A-B31B-C83EFC408FBD}" dt="2021-09-06T13:15:14.965" v="2554" actId="20577"/>
          <ac:spMkLst>
            <pc:docMk/>
            <pc:sldMk cId="2853361952" sldId="273"/>
            <ac:spMk id="7" creationId="{C1DF09AE-D348-7442-B7EA-79C284E509BA}"/>
          </ac:spMkLst>
        </pc:spChg>
        <pc:spChg chg="add mod">
          <ac:chgData name="Sara Maslin" userId="982d4e009d589f26" providerId="LiveId" clId="{655EBB90-4460-4D2A-B31B-C83EFC408FBD}" dt="2021-09-06T13:09:10.156" v="2542" actId="1076"/>
          <ac:spMkLst>
            <pc:docMk/>
            <pc:sldMk cId="2853361952" sldId="273"/>
            <ac:spMk id="11" creationId="{F4CC14C0-CAF2-4E96-BDA0-B36504D7DAFE}"/>
          </ac:spMkLst>
        </pc:spChg>
        <pc:picChg chg="add mod">
          <ac:chgData name="Sara Maslin" userId="982d4e009d589f26" providerId="LiveId" clId="{655EBB90-4460-4D2A-B31B-C83EFC408FBD}" dt="2021-09-06T13:08:21.963" v="2532" actId="1076"/>
          <ac:picMkLst>
            <pc:docMk/>
            <pc:sldMk cId="2853361952" sldId="273"/>
            <ac:picMk id="4" creationId="{6D00C6B7-FC6B-4239-A983-E77C5658425D}"/>
          </ac:picMkLst>
        </pc:picChg>
        <pc:picChg chg="ord">
          <ac:chgData name="Sara Maslin" userId="982d4e009d589f26" providerId="LiveId" clId="{655EBB90-4460-4D2A-B31B-C83EFC408FBD}" dt="2021-09-06T13:07:46.697" v="2524" actId="26606"/>
          <ac:picMkLst>
            <pc:docMk/>
            <pc:sldMk cId="2853361952" sldId="273"/>
            <ac:picMk id="5" creationId="{CA5BBC89-D12D-7948-9207-978243DE7EA1}"/>
          </ac:picMkLst>
        </pc:picChg>
        <pc:picChg chg="del">
          <ac:chgData name="Sara Maslin" userId="982d4e009d589f26" providerId="LiveId" clId="{655EBB90-4460-4D2A-B31B-C83EFC408FBD}" dt="2021-09-06T10:49:00.157" v="294" actId="478"/>
          <ac:picMkLst>
            <pc:docMk/>
            <pc:sldMk cId="2853361952" sldId="273"/>
            <ac:picMk id="8" creationId="{ABD174AA-EEDB-2847-92C0-8676CE2CA09A}"/>
          </ac:picMkLst>
        </pc:picChg>
        <pc:picChg chg="add del">
          <ac:chgData name="Sara Maslin" userId="982d4e009d589f26" providerId="LiveId" clId="{655EBB90-4460-4D2A-B31B-C83EFC408FBD}" dt="2021-09-06T13:08:26.270" v="2534" actId="22"/>
          <ac:picMkLst>
            <pc:docMk/>
            <pc:sldMk cId="2853361952" sldId="273"/>
            <ac:picMk id="9" creationId="{656DBCD8-3013-4285-9722-EA482FBD998B}"/>
          </ac:picMkLst>
        </pc:picChg>
        <pc:cxnChg chg="add del">
          <ac:chgData name="Sara Maslin" userId="982d4e009d589f26" providerId="LiveId" clId="{655EBB90-4460-4D2A-B31B-C83EFC408FBD}" dt="2021-09-06T13:07:46.697" v="2524" actId="26606"/>
          <ac:cxnSpMkLst>
            <pc:docMk/>
            <pc:sldMk cId="2853361952" sldId="273"/>
            <ac:cxnSpMk id="12" creationId="{A7F400EE-A8A5-48AF-B4D6-291B52C6F0B0}"/>
          </ac:cxnSpMkLst>
        </pc:cxnChg>
      </pc:sldChg>
      <pc:sldChg chg="del">
        <pc:chgData name="Sara Maslin" userId="982d4e009d589f26" providerId="LiveId" clId="{655EBB90-4460-4D2A-B31B-C83EFC408FBD}" dt="2021-09-06T12:22:12.653" v="834" actId="2696"/>
        <pc:sldMkLst>
          <pc:docMk/>
          <pc:sldMk cId="30401237" sldId="274"/>
        </pc:sldMkLst>
      </pc:sldChg>
      <pc:sldChg chg="del">
        <pc:chgData name="Sara Maslin" userId="982d4e009d589f26" providerId="LiveId" clId="{655EBB90-4460-4D2A-B31B-C83EFC408FBD}" dt="2021-09-06T12:21:39.419" v="828" actId="2696"/>
        <pc:sldMkLst>
          <pc:docMk/>
          <pc:sldMk cId="454522846" sldId="275"/>
        </pc:sldMkLst>
      </pc:sldChg>
      <pc:sldChg chg="addSp delSp modSp mod delAnim modAnim">
        <pc:chgData name="Sara Maslin" userId="982d4e009d589f26" providerId="LiveId" clId="{655EBB90-4460-4D2A-B31B-C83EFC408FBD}" dt="2021-09-06T15:36:36.504" v="4130" actId="1076"/>
        <pc:sldMkLst>
          <pc:docMk/>
          <pc:sldMk cId="3987414073" sldId="276"/>
        </pc:sldMkLst>
        <pc:spChg chg="add mod">
          <ac:chgData name="Sara Maslin" userId="982d4e009d589f26" providerId="LiveId" clId="{655EBB90-4460-4D2A-B31B-C83EFC408FBD}" dt="2021-09-06T15:36:34.744" v="4129" actId="1076"/>
          <ac:spMkLst>
            <pc:docMk/>
            <pc:sldMk cId="3987414073" sldId="276"/>
            <ac:spMk id="4" creationId="{ABD6B2BE-EB87-40A0-B4D5-6E5F758927B7}"/>
          </ac:spMkLst>
        </pc:spChg>
        <pc:spChg chg="mod">
          <ac:chgData name="Sara Maslin" userId="982d4e009d589f26" providerId="LiveId" clId="{655EBB90-4460-4D2A-B31B-C83EFC408FBD}" dt="2021-09-06T13:49:38.047" v="3477" actId="20577"/>
          <ac:spMkLst>
            <pc:docMk/>
            <pc:sldMk cId="3987414073" sldId="276"/>
            <ac:spMk id="9" creationId="{E217E4E3-DCAC-7F4F-8B6E-871D916F5AE1}"/>
          </ac:spMkLst>
        </pc:spChg>
        <pc:picChg chg="add del mod">
          <ac:chgData name="Sara Maslin" userId="982d4e009d589f26" providerId="LiveId" clId="{655EBB90-4460-4D2A-B31B-C83EFC408FBD}" dt="2021-09-06T14:01:27.538" v="3884" actId="21"/>
          <ac:picMkLst>
            <pc:docMk/>
            <pc:sldMk cId="3987414073" sldId="276"/>
            <ac:picMk id="3" creationId="{810FCB30-4B03-4892-9695-A8D16FBD58C5}"/>
          </ac:picMkLst>
        </pc:picChg>
        <pc:picChg chg="del">
          <ac:chgData name="Sara Maslin" userId="982d4e009d589f26" providerId="LiveId" clId="{655EBB90-4460-4D2A-B31B-C83EFC408FBD}" dt="2021-09-06T12:21:56.334" v="830" actId="478"/>
          <ac:picMkLst>
            <pc:docMk/>
            <pc:sldMk cId="3987414073" sldId="276"/>
            <ac:picMk id="7" creationId="{6101552B-1A38-CC46-A62C-FB062235D625}"/>
          </ac:picMkLst>
        </pc:picChg>
        <pc:picChg chg="add mod">
          <ac:chgData name="Sara Maslin" userId="982d4e009d589f26" providerId="LiveId" clId="{655EBB90-4460-4D2A-B31B-C83EFC408FBD}" dt="2021-09-06T15:36:36.504" v="4130" actId="1076"/>
          <ac:picMkLst>
            <pc:docMk/>
            <pc:sldMk cId="3987414073" sldId="276"/>
            <ac:picMk id="8" creationId="{1C0FC977-E7D9-46FD-BCA8-61E5244F6A9D}"/>
          </ac:picMkLst>
        </pc:picChg>
        <pc:picChg chg="del">
          <ac:chgData name="Sara Maslin" userId="982d4e009d589f26" providerId="LiveId" clId="{655EBB90-4460-4D2A-B31B-C83EFC408FBD}" dt="2021-09-06T12:21:58.462" v="831" actId="478"/>
          <ac:picMkLst>
            <pc:docMk/>
            <pc:sldMk cId="3987414073" sldId="276"/>
            <ac:picMk id="17" creationId="{AEB81052-6096-7840-A9B6-42F1D34393F5}"/>
          </ac:picMkLst>
        </pc:picChg>
      </pc:sldChg>
      <pc:sldChg chg="delSp modSp mod delAnim modAnim">
        <pc:chgData name="Sara Maslin" userId="982d4e009d589f26" providerId="LiveId" clId="{655EBB90-4460-4D2A-B31B-C83EFC408FBD}" dt="2021-09-06T12:31:53.966" v="1568" actId="20577"/>
        <pc:sldMkLst>
          <pc:docMk/>
          <pc:sldMk cId="3629065106" sldId="277"/>
        </pc:sldMkLst>
        <pc:spChg chg="mod">
          <ac:chgData name="Sara Maslin" userId="982d4e009d589f26" providerId="LiveId" clId="{655EBB90-4460-4D2A-B31B-C83EFC408FBD}" dt="2021-09-06T12:31:53.966" v="1568" actId="20577"/>
          <ac:spMkLst>
            <pc:docMk/>
            <pc:sldMk cId="3629065106" sldId="277"/>
            <ac:spMk id="9" creationId="{E217E4E3-DCAC-7F4F-8B6E-871D916F5AE1}"/>
          </ac:spMkLst>
        </pc:spChg>
        <pc:picChg chg="del">
          <ac:chgData name="Sara Maslin" userId="982d4e009d589f26" providerId="LiveId" clId="{655EBB90-4460-4D2A-B31B-C83EFC408FBD}" dt="2021-09-06T12:28:44.102" v="1382" actId="478"/>
          <ac:picMkLst>
            <pc:docMk/>
            <pc:sldMk cId="3629065106" sldId="277"/>
            <ac:picMk id="6" creationId="{45EEC5A2-B4CD-EC4E-B338-22D0221E14C4}"/>
          </ac:picMkLst>
        </pc:picChg>
        <pc:picChg chg="del">
          <ac:chgData name="Sara Maslin" userId="982d4e009d589f26" providerId="LiveId" clId="{655EBB90-4460-4D2A-B31B-C83EFC408FBD}" dt="2021-09-06T12:28:46.291" v="1383" actId="478"/>
          <ac:picMkLst>
            <pc:docMk/>
            <pc:sldMk cId="3629065106" sldId="277"/>
            <ac:picMk id="7" creationId="{1E3D5E9F-EE12-A249-9BF5-324029E4E41F}"/>
          </ac:picMkLst>
        </pc:picChg>
      </pc:sldChg>
      <pc:sldChg chg="del">
        <pc:chgData name="Sara Maslin" userId="982d4e009d589f26" providerId="LiveId" clId="{655EBB90-4460-4D2A-B31B-C83EFC408FBD}" dt="2021-09-06T12:28:55.771" v="1384" actId="2696"/>
        <pc:sldMkLst>
          <pc:docMk/>
          <pc:sldMk cId="625233677" sldId="278"/>
        </pc:sldMkLst>
      </pc:sldChg>
      <pc:sldChg chg="addSp delSp modSp mod delAnim modAnim">
        <pc:chgData name="Sara Maslin" userId="982d4e009d589f26" providerId="LiveId" clId="{655EBB90-4460-4D2A-B31B-C83EFC408FBD}" dt="2021-09-06T13:32:13.133" v="2929" actId="2711"/>
        <pc:sldMkLst>
          <pc:docMk/>
          <pc:sldMk cId="133921972" sldId="279"/>
        </pc:sldMkLst>
        <pc:spChg chg="mod">
          <ac:chgData name="Sara Maslin" userId="982d4e009d589f26" providerId="LiveId" clId="{655EBB90-4460-4D2A-B31B-C83EFC408FBD}" dt="2021-09-06T13:26:46.768" v="2863" actId="20577"/>
          <ac:spMkLst>
            <pc:docMk/>
            <pc:sldMk cId="133921972" sldId="279"/>
            <ac:spMk id="7" creationId="{F46486D5-AB76-B449-B52E-9598046575FF}"/>
          </ac:spMkLst>
        </pc:spChg>
        <pc:spChg chg="mod">
          <ac:chgData name="Sara Maslin" userId="982d4e009d589f26" providerId="LiveId" clId="{655EBB90-4460-4D2A-B31B-C83EFC408FBD}" dt="2021-09-06T12:30:09.474" v="1538" actId="20577"/>
          <ac:spMkLst>
            <pc:docMk/>
            <pc:sldMk cId="133921972" sldId="279"/>
            <ac:spMk id="8" creationId="{CC81B9AF-4F5D-E745-B3D0-6F9116A027EA}"/>
          </ac:spMkLst>
        </pc:spChg>
        <pc:spChg chg="add del">
          <ac:chgData name="Sara Maslin" userId="982d4e009d589f26" providerId="LiveId" clId="{655EBB90-4460-4D2A-B31B-C83EFC408FBD}" dt="2021-09-06T12:59:51.005" v="2405" actId="478"/>
          <ac:spMkLst>
            <pc:docMk/>
            <pc:sldMk cId="133921972" sldId="279"/>
            <ac:spMk id="16" creationId="{BFB0552F-4152-4CC2-8BEF-4AA24BE4EB4F}"/>
          </ac:spMkLst>
        </pc:spChg>
        <pc:spChg chg="add mod">
          <ac:chgData name="Sara Maslin" userId="982d4e009d589f26" providerId="LiveId" clId="{655EBB90-4460-4D2A-B31B-C83EFC408FBD}" dt="2021-09-06T13:32:13.133" v="2929" actId="2711"/>
          <ac:spMkLst>
            <pc:docMk/>
            <pc:sldMk cId="133921972" sldId="279"/>
            <ac:spMk id="17" creationId="{101BE9BF-2FA5-4E0D-B8EA-28A65519CED2}"/>
          </ac:spMkLst>
        </pc:spChg>
        <pc:spChg chg="del mod">
          <ac:chgData name="Sara Maslin" userId="982d4e009d589f26" providerId="LiveId" clId="{655EBB90-4460-4D2A-B31B-C83EFC408FBD}" dt="2021-09-06T12:30:16.990" v="1541" actId="478"/>
          <ac:spMkLst>
            <pc:docMk/>
            <pc:sldMk cId="133921972" sldId="279"/>
            <ac:spMk id="18" creationId="{91EB5C4C-8B49-044D-81A1-4B8B662D33FE}"/>
          </ac:spMkLst>
        </pc:spChg>
        <pc:spChg chg="del">
          <ac:chgData name="Sara Maslin" userId="982d4e009d589f26" providerId="LiveId" clId="{655EBB90-4460-4D2A-B31B-C83EFC408FBD}" dt="2021-09-06T12:30:20.945" v="1543" actId="478"/>
          <ac:spMkLst>
            <pc:docMk/>
            <pc:sldMk cId="133921972" sldId="279"/>
            <ac:spMk id="19" creationId="{263C1AA2-8B95-2149-A543-3189250EF8B2}"/>
          </ac:spMkLst>
        </pc:spChg>
        <pc:spChg chg="del">
          <ac:chgData name="Sara Maslin" userId="982d4e009d589f26" providerId="LiveId" clId="{655EBB90-4460-4D2A-B31B-C83EFC408FBD}" dt="2021-09-06T12:30:24.188" v="1545" actId="478"/>
          <ac:spMkLst>
            <pc:docMk/>
            <pc:sldMk cId="133921972" sldId="279"/>
            <ac:spMk id="20" creationId="{74ACFB9C-5F52-1A44-9165-0170E9D3BAB2}"/>
          </ac:spMkLst>
        </pc:spChg>
        <pc:spChg chg="del">
          <ac:chgData name="Sara Maslin" userId="982d4e009d589f26" providerId="LiveId" clId="{655EBB90-4460-4D2A-B31B-C83EFC408FBD}" dt="2021-09-06T12:30:27.460" v="1547" actId="478"/>
          <ac:spMkLst>
            <pc:docMk/>
            <pc:sldMk cId="133921972" sldId="279"/>
            <ac:spMk id="21" creationId="{29AC7CA2-2345-D041-BEE8-8DCEC72EB517}"/>
          </ac:spMkLst>
        </pc:spChg>
        <pc:spChg chg="del mod">
          <ac:chgData name="Sara Maslin" userId="982d4e009d589f26" providerId="LiveId" clId="{655EBB90-4460-4D2A-B31B-C83EFC408FBD}" dt="2021-09-06T12:30:30.729" v="1551" actId="478"/>
          <ac:spMkLst>
            <pc:docMk/>
            <pc:sldMk cId="133921972" sldId="279"/>
            <ac:spMk id="22" creationId="{A49D9787-7852-A543-8669-20C5E17662C1}"/>
          </ac:spMkLst>
        </pc:spChg>
        <pc:picChg chg="del">
          <ac:chgData name="Sara Maslin" userId="982d4e009d589f26" providerId="LiveId" clId="{655EBB90-4460-4D2A-B31B-C83EFC408FBD}" dt="2021-09-06T12:30:11.358" v="1539" actId="478"/>
          <ac:picMkLst>
            <pc:docMk/>
            <pc:sldMk cId="133921972" sldId="279"/>
            <ac:picMk id="3" creationId="{6129F9E6-5BF4-BA4F-BC9C-AD755C4D8A50}"/>
          </ac:picMkLst>
        </pc:picChg>
        <pc:picChg chg="add mod">
          <ac:chgData name="Sara Maslin" userId="982d4e009d589f26" providerId="LiveId" clId="{655EBB90-4460-4D2A-B31B-C83EFC408FBD}" dt="2021-09-06T13:22:09.003" v="2828" actId="1076"/>
          <ac:picMkLst>
            <pc:docMk/>
            <pc:sldMk cId="133921972" sldId="279"/>
            <ac:picMk id="6" creationId="{99F739CA-18B8-4064-9FF0-1CD729202265}"/>
          </ac:picMkLst>
        </pc:picChg>
        <pc:picChg chg="del">
          <ac:chgData name="Sara Maslin" userId="982d4e009d589f26" providerId="LiveId" clId="{655EBB90-4460-4D2A-B31B-C83EFC408FBD}" dt="2021-09-06T12:30:18.187" v="1542" actId="478"/>
          <ac:picMkLst>
            <pc:docMk/>
            <pc:sldMk cId="133921972" sldId="279"/>
            <ac:picMk id="10" creationId="{39E006DB-BED2-B449-8074-5A3543DDD814}"/>
          </ac:picMkLst>
        </pc:picChg>
        <pc:picChg chg="del">
          <ac:chgData name="Sara Maslin" userId="982d4e009d589f26" providerId="LiveId" clId="{655EBB90-4460-4D2A-B31B-C83EFC408FBD}" dt="2021-09-06T12:30:21.989" v="1544" actId="478"/>
          <ac:picMkLst>
            <pc:docMk/>
            <pc:sldMk cId="133921972" sldId="279"/>
            <ac:picMk id="11" creationId="{9700FB9E-8F67-224C-81E7-DA90C5D73423}"/>
          </ac:picMkLst>
        </pc:picChg>
        <pc:picChg chg="del">
          <ac:chgData name="Sara Maslin" userId="982d4e009d589f26" providerId="LiveId" clId="{655EBB90-4460-4D2A-B31B-C83EFC408FBD}" dt="2021-09-06T12:30:25.206" v="1546" actId="478"/>
          <ac:picMkLst>
            <pc:docMk/>
            <pc:sldMk cId="133921972" sldId="279"/>
            <ac:picMk id="12" creationId="{50AA137D-86D3-244B-952D-96D3E9C1BD12}"/>
          </ac:picMkLst>
        </pc:picChg>
        <pc:picChg chg="del">
          <ac:chgData name="Sara Maslin" userId="982d4e009d589f26" providerId="LiveId" clId="{655EBB90-4460-4D2A-B31B-C83EFC408FBD}" dt="2021-09-06T12:30:28.438" v="1548" actId="478"/>
          <ac:picMkLst>
            <pc:docMk/>
            <pc:sldMk cId="133921972" sldId="279"/>
            <ac:picMk id="13" creationId="{F1BBCF69-0E39-C64A-88C1-957400224C2C}"/>
          </ac:picMkLst>
        </pc:picChg>
      </pc:sldChg>
      <pc:sldChg chg="del">
        <pc:chgData name="Sara Maslin" userId="982d4e009d589f26" providerId="LiveId" clId="{655EBB90-4460-4D2A-B31B-C83EFC408FBD}" dt="2021-09-06T12:30:36.776" v="1552" actId="2696"/>
        <pc:sldMkLst>
          <pc:docMk/>
          <pc:sldMk cId="2302570051" sldId="280"/>
        </pc:sldMkLst>
      </pc:sldChg>
      <pc:sldChg chg="del">
        <pc:chgData name="Sara Maslin" userId="982d4e009d589f26" providerId="LiveId" clId="{655EBB90-4460-4D2A-B31B-C83EFC408FBD}" dt="2021-09-06T12:30:40.138" v="1553" actId="2696"/>
        <pc:sldMkLst>
          <pc:docMk/>
          <pc:sldMk cId="1845590945" sldId="281"/>
        </pc:sldMkLst>
      </pc:sldChg>
      <pc:sldChg chg="del">
        <pc:chgData name="Sara Maslin" userId="982d4e009d589f26" providerId="LiveId" clId="{655EBB90-4460-4D2A-B31B-C83EFC408FBD}" dt="2021-09-06T12:30:50.558" v="1556" actId="2696"/>
        <pc:sldMkLst>
          <pc:docMk/>
          <pc:sldMk cId="3458169000" sldId="285"/>
        </pc:sldMkLst>
      </pc:sldChg>
      <pc:sldChg chg="addSp delSp modSp add del mod delAnim">
        <pc:chgData name="Sara Maslin" userId="982d4e009d589f26" providerId="LiveId" clId="{655EBB90-4460-4D2A-B31B-C83EFC408FBD}" dt="2021-09-06T15:56:05.206" v="4154" actId="20577"/>
        <pc:sldMkLst>
          <pc:docMk/>
          <pc:sldMk cId="3206347310" sldId="286"/>
        </pc:sldMkLst>
        <pc:spChg chg="add mod">
          <ac:chgData name="Sara Maslin" userId="982d4e009d589f26" providerId="LiveId" clId="{655EBB90-4460-4D2A-B31B-C83EFC408FBD}" dt="2021-09-06T15:56:05.206" v="4154" actId="20577"/>
          <ac:spMkLst>
            <pc:docMk/>
            <pc:sldMk cId="3206347310" sldId="286"/>
            <ac:spMk id="7" creationId="{738D1BDF-91D2-4771-87C6-B4455E38B80D}"/>
          </ac:spMkLst>
        </pc:spChg>
        <pc:spChg chg="add mod">
          <ac:chgData name="Sara Maslin" userId="982d4e009d589f26" providerId="LiveId" clId="{655EBB90-4460-4D2A-B31B-C83EFC408FBD}" dt="2021-09-06T15:55:20.204" v="4144" actId="1076"/>
          <ac:spMkLst>
            <pc:docMk/>
            <pc:sldMk cId="3206347310" sldId="286"/>
            <ac:spMk id="8" creationId="{B9F1F700-396D-4172-B890-7B074F0AF2C1}"/>
          </ac:spMkLst>
        </pc:spChg>
        <pc:spChg chg="add mod">
          <ac:chgData name="Sara Maslin" userId="982d4e009d589f26" providerId="LiveId" clId="{655EBB90-4460-4D2A-B31B-C83EFC408FBD}" dt="2021-09-06T15:55:32.827" v="4147" actId="1076"/>
          <ac:spMkLst>
            <pc:docMk/>
            <pc:sldMk cId="3206347310" sldId="286"/>
            <ac:spMk id="9" creationId="{2E768888-B6B8-4D24-8C43-92D0CF5A8FF2}"/>
          </ac:spMkLst>
        </pc:spChg>
        <pc:spChg chg="del">
          <ac:chgData name="Sara Maslin" userId="982d4e009d589f26" providerId="LiveId" clId="{655EBB90-4460-4D2A-B31B-C83EFC408FBD}" dt="2021-09-06T15:54:39.066" v="4135" actId="478"/>
          <ac:spMkLst>
            <pc:docMk/>
            <pc:sldMk cId="3206347310" sldId="286"/>
            <ac:spMk id="10" creationId="{471AAD07-1A00-D54C-9F91-973922A39ADE}"/>
          </ac:spMkLst>
        </pc:spChg>
        <pc:spChg chg="mod">
          <ac:chgData name="Sara Maslin" userId="982d4e009d589f26" providerId="LiveId" clId="{655EBB90-4460-4D2A-B31B-C83EFC408FBD}" dt="2021-09-06T15:55:02.309" v="4140" actId="20577"/>
          <ac:spMkLst>
            <pc:docMk/>
            <pc:sldMk cId="3206347310" sldId="286"/>
            <ac:spMk id="16" creationId="{1C2BCE95-31EF-A845-8CE2-A9321D238188}"/>
          </ac:spMkLst>
        </pc:spChg>
        <pc:picChg chg="add del">
          <ac:chgData name="Sara Maslin" userId="982d4e009d589f26" providerId="LiveId" clId="{655EBB90-4460-4D2A-B31B-C83EFC408FBD}" dt="2021-09-06T15:54:35.474" v="4133" actId="478"/>
          <ac:picMkLst>
            <pc:docMk/>
            <pc:sldMk cId="3206347310" sldId="286"/>
            <ac:picMk id="11" creationId="{1ED1E907-52DC-B346-B7F4-3E462B8A6BE3}"/>
          </ac:picMkLst>
        </pc:picChg>
        <pc:picChg chg="del">
          <ac:chgData name="Sara Maslin" userId="982d4e009d589f26" providerId="LiveId" clId="{655EBB90-4460-4D2A-B31B-C83EFC408FBD}" dt="2021-09-06T15:54:36.771" v="4134" actId="478"/>
          <ac:picMkLst>
            <pc:docMk/>
            <pc:sldMk cId="3206347310" sldId="286"/>
            <ac:picMk id="12" creationId="{E40B0426-2FE9-4944-8DB5-A6D1A84A9AD9}"/>
          </ac:picMkLst>
        </pc:picChg>
      </pc:sldChg>
      <pc:sldChg chg="del">
        <pc:chgData name="Sara Maslin" userId="982d4e009d589f26" providerId="LiveId" clId="{655EBB90-4460-4D2A-B31B-C83EFC408FBD}" dt="2021-09-06T14:39:02.770" v="4008" actId="2696"/>
        <pc:sldMkLst>
          <pc:docMk/>
          <pc:sldMk cId="929878505" sldId="287"/>
        </pc:sldMkLst>
      </pc:sldChg>
      <pc:sldChg chg="del">
        <pc:chgData name="Sara Maslin" userId="982d4e009d589f26" providerId="LiveId" clId="{655EBB90-4460-4D2A-B31B-C83EFC408FBD}" dt="2021-09-06T12:34:55.739" v="1623" actId="2696"/>
        <pc:sldMkLst>
          <pc:docMk/>
          <pc:sldMk cId="1609229009" sldId="288"/>
        </pc:sldMkLst>
      </pc:sldChg>
      <pc:sldChg chg="addSp delSp modSp del mod delAnim modAnim addCm delCm">
        <pc:chgData name="Sara Maslin" userId="982d4e009d589f26" providerId="LiveId" clId="{655EBB90-4460-4D2A-B31B-C83EFC408FBD}" dt="2021-09-06T15:55:38.513" v="4148" actId="2696"/>
        <pc:sldMkLst>
          <pc:docMk/>
          <pc:sldMk cId="4237440958" sldId="289"/>
        </pc:sldMkLst>
        <pc:spChg chg="add del mod">
          <ac:chgData name="Sara Maslin" userId="982d4e009d589f26" providerId="LiveId" clId="{655EBB90-4460-4D2A-B31B-C83EFC408FBD}" dt="2021-09-06T15:54:52.261" v="4136" actId="21"/>
          <ac:spMkLst>
            <pc:docMk/>
            <pc:sldMk cId="4237440958" sldId="289"/>
            <ac:spMk id="21" creationId="{3C747897-0D14-4597-A4E5-2140873432B4}"/>
          </ac:spMkLst>
        </pc:spChg>
        <pc:spChg chg="add del mod">
          <ac:chgData name="Sara Maslin" userId="982d4e009d589f26" providerId="LiveId" clId="{655EBB90-4460-4D2A-B31B-C83EFC408FBD}" dt="2021-09-06T15:55:23.532" v="4145" actId="21"/>
          <ac:spMkLst>
            <pc:docMk/>
            <pc:sldMk cId="4237440958" sldId="289"/>
            <ac:spMk id="23" creationId="{C52B6620-FA9D-49B3-858F-29ECE61A4BD3}"/>
          </ac:spMkLst>
        </pc:spChg>
        <pc:spChg chg="del mod">
          <ac:chgData name="Sara Maslin" userId="982d4e009d589f26" providerId="LiveId" clId="{655EBB90-4460-4D2A-B31B-C83EFC408FBD}" dt="2021-09-06T15:55:14.608" v="4142" actId="21"/>
          <ac:spMkLst>
            <pc:docMk/>
            <pc:sldMk cId="4237440958" sldId="289"/>
            <ac:spMk id="27" creationId="{BF349355-AD37-AC4B-A965-46055DF2FEA5}"/>
          </ac:spMkLst>
        </pc:spChg>
        <pc:spChg chg="del">
          <ac:chgData name="Sara Maslin" userId="982d4e009d589f26" providerId="LiveId" clId="{655EBB90-4460-4D2A-B31B-C83EFC408FBD}" dt="2021-09-06T12:37:02.117" v="1633" actId="478"/>
          <ac:spMkLst>
            <pc:docMk/>
            <pc:sldMk cId="4237440958" sldId="289"/>
            <ac:spMk id="37" creationId="{D9706D3A-A19F-7848-821B-65B9C78DB9F6}"/>
          </ac:spMkLst>
        </pc:spChg>
        <pc:spChg chg="del">
          <ac:chgData name="Sara Maslin" userId="982d4e009d589f26" providerId="LiveId" clId="{655EBB90-4460-4D2A-B31B-C83EFC408FBD}" dt="2021-09-06T12:37:14.337" v="1644" actId="478"/>
          <ac:spMkLst>
            <pc:docMk/>
            <pc:sldMk cId="4237440958" sldId="289"/>
            <ac:spMk id="38" creationId="{6E793243-2238-734A-AF67-BD55E4EC75B9}"/>
          </ac:spMkLst>
        </pc:spChg>
        <pc:spChg chg="del mod">
          <ac:chgData name="Sara Maslin" userId="982d4e009d589f26" providerId="LiveId" clId="{655EBB90-4460-4D2A-B31B-C83EFC408FBD}" dt="2021-09-06T12:37:24.446" v="1646" actId="478"/>
          <ac:spMkLst>
            <pc:docMk/>
            <pc:sldMk cId="4237440958" sldId="289"/>
            <ac:spMk id="39" creationId="{41A8B916-7121-0445-A673-0CE245CE34D5}"/>
          </ac:spMkLst>
        </pc:spChg>
        <pc:spChg chg="del">
          <ac:chgData name="Sara Maslin" userId="982d4e009d589f26" providerId="LiveId" clId="{655EBB90-4460-4D2A-B31B-C83EFC408FBD}" dt="2021-09-06T12:37:26.796" v="1647" actId="478"/>
          <ac:spMkLst>
            <pc:docMk/>
            <pc:sldMk cId="4237440958" sldId="289"/>
            <ac:spMk id="40" creationId="{A271E59B-DFE7-5441-8D92-11564B8DA1DC}"/>
          </ac:spMkLst>
        </pc:spChg>
        <pc:spChg chg="del">
          <ac:chgData name="Sara Maslin" userId="982d4e009d589f26" providerId="LiveId" clId="{655EBB90-4460-4D2A-B31B-C83EFC408FBD}" dt="2021-09-06T12:37:29.221" v="1648" actId="478"/>
          <ac:spMkLst>
            <pc:docMk/>
            <pc:sldMk cId="4237440958" sldId="289"/>
            <ac:spMk id="41" creationId="{5AF9F998-6F31-434F-9A3D-F67D6084FF12}"/>
          </ac:spMkLst>
        </pc:spChg>
        <pc:spChg chg="del">
          <ac:chgData name="Sara Maslin" userId="982d4e009d589f26" providerId="LiveId" clId="{655EBB90-4460-4D2A-B31B-C83EFC408FBD}" dt="2021-09-06T12:37:31.775" v="1649" actId="478"/>
          <ac:spMkLst>
            <pc:docMk/>
            <pc:sldMk cId="4237440958" sldId="289"/>
            <ac:spMk id="58" creationId="{C01E43D5-6EFC-E143-A5E2-596FCED63107}"/>
          </ac:spMkLst>
        </pc:spChg>
        <pc:spChg chg="del mod">
          <ac:chgData name="Sara Maslin" userId="982d4e009d589f26" providerId="LiveId" clId="{655EBB90-4460-4D2A-B31B-C83EFC408FBD}" dt="2021-09-06T12:42:22.623" v="1651" actId="478"/>
          <ac:spMkLst>
            <pc:docMk/>
            <pc:sldMk cId="4237440958" sldId="289"/>
            <ac:spMk id="60" creationId="{8658EE71-2C54-864C-A411-A2BF5EBFCECD}"/>
          </ac:spMkLst>
        </pc:spChg>
        <pc:picChg chg="del">
          <ac:chgData name="Sara Maslin" userId="982d4e009d589f26" providerId="LiveId" clId="{655EBB90-4460-4D2A-B31B-C83EFC408FBD}" dt="2021-09-06T12:36:56.691" v="1631" actId="478"/>
          <ac:picMkLst>
            <pc:docMk/>
            <pc:sldMk cId="4237440958" sldId="289"/>
            <ac:picMk id="25" creationId="{F8D49D3F-D2FE-5B42-84BA-DC45F1F378C1}"/>
          </ac:picMkLst>
        </pc:picChg>
        <pc:picChg chg="del">
          <ac:chgData name="Sara Maslin" userId="982d4e009d589f26" providerId="LiveId" clId="{655EBB90-4460-4D2A-B31B-C83EFC408FBD}" dt="2021-09-06T12:36:58.503" v="1632" actId="478"/>
          <ac:picMkLst>
            <pc:docMk/>
            <pc:sldMk cId="4237440958" sldId="289"/>
            <ac:picMk id="26" creationId="{14412CF7-E7B2-2C4C-A82B-26892E461357}"/>
          </ac:picMkLst>
        </pc:picChg>
        <pc:picChg chg="del">
          <ac:chgData name="Sara Maslin" userId="982d4e009d589f26" providerId="LiveId" clId="{655EBB90-4460-4D2A-B31B-C83EFC408FBD}" dt="2021-09-06T12:37:02.962" v="1634" actId="478"/>
          <ac:picMkLst>
            <pc:docMk/>
            <pc:sldMk cId="4237440958" sldId="289"/>
            <ac:picMk id="42" creationId="{5E576D06-4A64-5441-9DD6-B32AB977A7E0}"/>
          </ac:picMkLst>
        </pc:picChg>
        <pc:picChg chg="del">
          <ac:chgData name="Sara Maslin" userId="982d4e009d589f26" providerId="LiveId" clId="{655EBB90-4460-4D2A-B31B-C83EFC408FBD}" dt="2021-09-06T12:37:04.192" v="1635" actId="478"/>
          <ac:picMkLst>
            <pc:docMk/>
            <pc:sldMk cId="4237440958" sldId="289"/>
            <ac:picMk id="43" creationId="{FE61A624-336F-4641-82FD-6149FD7FFAFE}"/>
          </ac:picMkLst>
        </pc:picChg>
        <pc:picChg chg="del mod">
          <ac:chgData name="Sara Maslin" userId="982d4e009d589f26" providerId="LiveId" clId="{655EBB90-4460-4D2A-B31B-C83EFC408FBD}" dt="2021-09-06T12:37:05.213" v="1637" actId="478"/>
          <ac:picMkLst>
            <pc:docMk/>
            <pc:sldMk cId="4237440958" sldId="289"/>
            <ac:picMk id="44" creationId="{FFCA5C1A-A9AC-B74A-9574-DA5C0A9DFD8A}"/>
          </ac:picMkLst>
        </pc:picChg>
        <pc:picChg chg="del">
          <ac:chgData name="Sara Maslin" userId="982d4e009d589f26" providerId="LiveId" clId="{655EBB90-4460-4D2A-B31B-C83EFC408FBD}" dt="2021-09-06T12:37:06.072" v="1638" actId="478"/>
          <ac:picMkLst>
            <pc:docMk/>
            <pc:sldMk cId="4237440958" sldId="289"/>
            <ac:picMk id="45" creationId="{43976BAC-1B3D-C34A-A386-B9A6249C5A0A}"/>
          </ac:picMkLst>
        </pc:picChg>
        <pc:picChg chg="del mod">
          <ac:chgData name="Sara Maslin" userId="982d4e009d589f26" providerId="LiveId" clId="{655EBB90-4460-4D2A-B31B-C83EFC408FBD}" dt="2021-09-06T12:37:07.543" v="1640" actId="478"/>
          <ac:picMkLst>
            <pc:docMk/>
            <pc:sldMk cId="4237440958" sldId="289"/>
            <ac:picMk id="46" creationId="{ECE76B75-CF04-1E42-B264-4AD932AD0491}"/>
          </ac:picMkLst>
        </pc:picChg>
        <pc:picChg chg="del mod">
          <ac:chgData name="Sara Maslin" userId="982d4e009d589f26" providerId="LiveId" clId="{655EBB90-4460-4D2A-B31B-C83EFC408FBD}" dt="2021-09-06T12:37:08.211" v="1642" actId="478"/>
          <ac:picMkLst>
            <pc:docMk/>
            <pc:sldMk cId="4237440958" sldId="289"/>
            <ac:picMk id="59" creationId="{1B077913-2E1E-B545-B3DE-22DAAC944190}"/>
          </ac:picMkLst>
        </pc:picChg>
        <pc:picChg chg="del">
          <ac:chgData name="Sara Maslin" userId="982d4e009d589f26" providerId="LiveId" clId="{655EBB90-4460-4D2A-B31B-C83EFC408FBD}" dt="2021-09-06T12:37:09.086" v="1643" actId="478"/>
          <ac:picMkLst>
            <pc:docMk/>
            <pc:sldMk cId="4237440958" sldId="289"/>
            <ac:picMk id="61" creationId="{84715A4A-C679-9946-B684-83876BB2AB22}"/>
          </ac:picMkLst>
        </pc:picChg>
      </pc:sldChg>
      <pc:sldChg chg="del">
        <pc:chgData name="Sara Maslin" userId="982d4e009d589f26" providerId="LiveId" clId="{655EBB90-4460-4D2A-B31B-C83EFC408FBD}" dt="2021-09-06T12:34:58.615" v="1624" actId="2696"/>
        <pc:sldMkLst>
          <pc:docMk/>
          <pc:sldMk cId="2080678082" sldId="290"/>
        </pc:sldMkLst>
      </pc:sldChg>
      <pc:sldChg chg="del">
        <pc:chgData name="Sara Maslin" userId="982d4e009d589f26" providerId="LiveId" clId="{655EBB90-4460-4D2A-B31B-C83EFC408FBD}" dt="2021-09-06T12:35:02.007" v="1625" actId="2696"/>
        <pc:sldMkLst>
          <pc:docMk/>
          <pc:sldMk cId="4191450908" sldId="291"/>
        </pc:sldMkLst>
      </pc:sldChg>
      <pc:sldChg chg="del">
        <pc:chgData name="Sara Maslin" userId="982d4e009d589f26" providerId="LiveId" clId="{655EBB90-4460-4D2A-B31B-C83EFC408FBD}" dt="2021-09-06T12:35:04.790" v="1626" actId="2696"/>
        <pc:sldMkLst>
          <pc:docMk/>
          <pc:sldMk cId="3909260383" sldId="292"/>
        </pc:sldMkLst>
      </pc:sldChg>
      <pc:sldChg chg="del">
        <pc:chgData name="Sara Maslin" userId="982d4e009d589f26" providerId="LiveId" clId="{655EBB90-4460-4D2A-B31B-C83EFC408FBD}" dt="2021-09-06T12:35:07.523" v="1627" actId="2696"/>
        <pc:sldMkLst>
          <pc:docMk/>
          <pc:sldMk cId="846792928" sldId="293"/>
        </pc:sldMkLst>
      </pc:sldChg>
      <pc:sldChg chg="del">
        <pc:chgData name="Sara Maslin" userId="982d4e009d589f26" providerId="LiveId" clId="{655EBB90-4460-4D2A-B31B-C83EFC408FBD}" dt="2021-09-06T12:35:17.255" v="1630" actId="2696"/>
        <pc:sldMkLst>
          <pc:docMk/>
          <pc:sldMk cId="861350425" sldId="294"/>
        </pc:sldMkLst>
      </pc:sldChg>
      <pc:sldChg chg="del">
        <pc:chgData name="Sara Maslin" userId="982d4e009d589f26" providerId="LiveId" clId="{655EBB90-4460-4D2A-B31B-C83EFC408FBD}" dt="2021-09-06T14:11:01.999" v="3921" actId="2696"/>
        <pc:sldMkLst>
          <pc:docMk/>
          <pc:sldMk cId="610590141" sldId="295"/>
        </pc:sldMkLst>
      </pc:sldChg>
      <pc:sldChg chg="del">
        <pc:chgData name="Sara Maslin" userId="982d4e009d589f26" providerId="LiveId" clId="{655EBB90-4460-4D2A-B31B-C83EFC408FBD}" dt="2021-09-06T15:55:44.310" v="4149" actId="2696"/>
        <pc:sldMkLst>
          <pc:docMk/>
          <pc:sldMk cId="130199910" sldId="296"/>
        </pc:sldMkLst>
      </pc:sldChg>
      <pc:sldChg chg="del">
        <pc:chgData name="Sara Maslin" userId="982d4e009d589f26" providerId="LiveId" clId="{655EBB90-4460-4D2A-B31B-C83EFC408FBD}" dt="2021-09-06T14:41:17.706" v="4127" actId="2696"/>
        <pc:sldMkLst>
          <pc:docMk/>
          <pc:sldMk cId="3240268877" sldId="297"/>
        </pc:sldMkLst>
      </pc:sldChg>
      <pc:sldChg chg="addSp delSp modSp mod">
        <pc:chgData name="Sara Maslin" userId="982d4e009d589f26" providerId="LiveId" clId="{655EBB90-4460-4D2A-B31B-C83EFC408FBD}" dt="2021-09-06T13:33:05.803" v="2961" actId="1076"/>
        <pc:sldMkLst>
          <pc:docMk/>
          <pc:sldMk cId="4004618117" sldId="299"/>
        </pc:sldMkLst>
        <pc:spChg chg="mod">
          <ac:chgData name="Sara Maslin" userId="982d4e009d589f26" providerId="LiveId" clId="{655EBB90-4460-4D2A-B31B-C83EFC408FBD}" dt="2021-09-06T13:32:48.958" v="2956" actId="20577"/>
          <ac:spMkLst>
            <pc:docMk/>
            <pc:sldMk cId="4004618117" sldId="299"/>
            <ac:spMk id="5" creationId="{026281E7-818C-B941-B4DF-E714041464B8}"/>
          </ac:spMkLst>
        </pc:spChg>
        <pc:picChg chg="add mod">
          <ac:chgData name="Sara Maslin" userId="982d4e009d589f26" providerId="LiveId" clId="{655EBB90-4460-4D2A-B31B-C83EFC408FBD}" dt="2021-09-06T13:33:05.803" v="2961" actId="1076"/>
          <ac:picMkLst>
            <pc:docMk/>
            <pc:sldMk cId="4004618117" sldId="299"/>
            <ac:picMk id="8" creationId="{86B456C4-999D-4635-8F21-D20C2AB2AFE6}"/>
          </ac:picMkLst>
        </pc:picChg>
        <pc:picChg chg="del">
          <ac:chgData name="Sara Maslin" userId="982d4e009d589f26" providerId="LiveId" clId="{655EBB90-4460-4D2A-B31B-C83EFC408FBD}" dt="2021-09-06T13:32:52.401" v="2958" actId="478"/>
          <ac:picMkLst>
            <pc:docMk/>
            <pc:sldMk cId="4004618117" sldId="299"/>
            <ac:picMk id="10" creationId="{B05DF73E-3EB0-2747-B749-237E80044E94}"/>
          </ac:picMkLst>
        </pc:picChg>
        <pc:picChg chg="del">
          <ac:chgData name="Sara Maslin" userId="982d4e009d589f26" providerId="LiveId" clId="{655EBB90-4460-4D2A-B31B-C83EFC408FBD}" dt="2021-09-06T13:32:50.895" v="2957" actId="478"/>
          <ac:picMkLst>
            <pc:docMk/>
            <pc:sldMk cId="4004618117" sldId="299"/>
            <ac:picMk id="12" creationId="{F1882411-A2AD-CB43-B825-E7704A49BF20}"/>
          </ac:picMkLst>
        </pc:picChg>
      </pc:sldChg>
      <pc:sldChg chg="del">
        <pc:chgData name="Sara Maslin" userId="982d4e009d589f26" providerId="LiveId" clId="{655EBB90-4460-4D2A-B31B-C83EFC408FBD}" dt="2021-09-06T12:30:43.379" v="1554" actId="2696"/>
        <pc:sldMkLst>
          <pc:docMk/>
          <pc:sldMk cId="2472213201" sldId="300"/>
        </pc:sldMkLst>
      </pc:sldChg>
      <pc:sldChg chg="del">
        <pc:chgData name="Sara Maslin" userId="982d4e009d589f26" providerId="LiveId" clId="{655EBB90-4460-4D2A-B31B-C83EFC408FBD}" dt="2021-09-06T12:30:46.632" v="1555" actId="2696"/>
        <pc:sldMkLst>
          <pc:docMk/>
          <pc:sldMk cId="4151435063" sldId="301"/>
        </pc:sldMkLst>
      </pc:sldChg>
      <pc:sldChg chg="del">
        <pc:chgData name="Sara Maslin" userId="982d4e009d589f26" providerId="LiveId" clId="{655EBB90-4460-4D2A-B31B-C83EFC408FBD}" dt="2021-09-06T12:35:10.909" v="1628" actId="2696"/>
        <pc:sldMkLst>
          <pc:docMk/>
          <pc:sldMk cId="593527215" sldId="302"/>
        </pc:sldMkLst>
      </pc:sldChg>
      <pc:sldChg chg="del">
        <pc:chgData name="Sara Maslin" userId="982d4e009d589f26" providerId="LiveId" clId="{655EBB90-4460-4D2A-B31B-C83EFC408FBD}" dt="2021-09-06T12:35:14.061" v="1629" actId="2696"/>
        <pc:sldMkLst>
          <pc:docMk/>
          <pc:sldMk cId="3245443527" sldId="303"/>
        </pc:sldMkLst>
      </pc:sldChg>
      <pc:sldChg chg="addSp modSp add mod modAnim">
        <pc:chgData name="Sara Maslin" userId="982d4e009d589f26" providerId="LiveId" clId="{655EBB90-4460-4D2A-B31B-C83EFC408FBD}" dt="2021-09-06T14:14:11.509" v="3930" actId="20577"/>
        <pc:sldMkLst>
          <pc:docMk/>
          <pc:sldMk cId="2435569529" sldId="304"/>
        </pc:sldMkLst>
        <pc:spChg chg="mod">
          <ac:chgData name="Sara Maslin" userId="982d4e009d589f26" providerId="LiveId" clId="{655EBB90-4460-4D2A-B31B-C83EFC408FBD}" dt="2021-09-06T14:14:11.509" v="3930" actId="20577"/>
          <ac:spMkLst>
            <pc:docMk/>
            <pc:sldMk cId="2435569529" sldId="304"/>
            <ac:spMk id="7" creationId="{F46486D5-AB76-B449-B52E-9598046575FF}"/>
          </ac:spMkLst>
        </pc:spChg>
        <pc:spChg chg="mod">
          <ac:chgData name="Sara Maslin" userId="982d4e009d589f26" providerId="LiveId" clId="{655EBB90-4460-4D2A-B31B-C83EFC408FBD}" dt="2021-09-06T12:33:53.850" v="1573"/>
          <ac:spMkLst>
            <pc:docMk/>
            <pc:sldMk cId="2435569529" sldId="304"/>
            <ac:spMk id="8" creationId="{CC81B9AF-4F5D-E745-B3D0-6F9116A027EA}"/>
          </ac:spMkLst>
        </pc:spChg>
        <pc:spChg chg="add mod">
          <ac:chgData name="Sara Maslin" userId="982d4e009d589f26" providerId="LiveId" clId="{655EBB90-4460-4D2A-B31B-C83EFC408FBD}" dt="2021-09-06T13:46:32.274" v="3237" actId="1076"/>
          <ac:spMkLst>
            <pc:docMk/>
            <pc:sldMk cId="2435569529" sldId="304"/>
            <ac:spMk id="9" creationId="{61E4C529-7CE5-4F65-9243-294D8FA57B98}"/>
          </ac:spMkLst>
        </pc:spChg>
        <pc:picChg chg="add mod">
          <ac:chgData name="Sara Maslin" userId="982d4e009d589f26" providerId="LiveId" clId="{655EBB90-4460-4D2A-B31B-C83EFC408FBD}" dt="2021-09-06T13:46:09.008" v="3233" actId="1076"/>
          <ac:picMkLst>
            <pc:docMk/>
            <pc:sldMk cId="2435569529" sldId="304"/>
            <ac:picMk id="3" creationId="{AB3092B9-F8A2-4047-B4AD-19997BE92AF6}"/>
          </ac:picMkLst>
        </pc:picChg>
      </pc:sldChg>
      <pc:sldChg chg="delSp modSp add mod delAnim modAnim">
        <pc:chgData name="Sara Maslin" userId="982d4e009d589f26" providerId="LiveId" clId="{655EBB90-4460-4D2A-B31B-C83EFC408FBD}" dt="2021-09-06T13:30:25.168" v="2923" actId="20577"/>
        <pc:sldMkLst>
          <pc:docMk/>
          <pc:sldMk cId="1492454603" sldId="305"/>
        </pc:sldMkLst>
        <pc:spChg chg="mod">
          <ac:chgData name="Sara Maslin" userId="982d4e009d589f26" providerId="LiveId" clId="{655EBB90-4460-4D2A-B31B-C83EFC408FBD}" dt="2021-09-06T13:30:25.168" v="2923" actId="20577"/>
          <ac:spMkLst>
            <pc:docMk/>
            <pc:sldMk cId="1492454603" sldId="305"/>
            <ac:spMk id="7" creationId="{F46486D5-AB76-B449-B52E-9598046575FF}"/>
          </ac:spMkLst>
        </pc:spChg>
        <pc:spChg chg="del">
          <ac:chgData name="Sara Maslin" userId="982d4e009d589f26" providerId="LiveId" clId="{655EBB90-4460-4D2A-B31B-C83EFC408FBD}" dt="2021-09-06T13:19:43.030" v="2659" actId="478"/>
          <ac:spMkLst>
            <pc:docMk/>
            <pc:sldMk cId="1492454603" sldId="305"/>
            <ac:spMk id="8" creationId="{CC81B9AF-4F5D-E745-B3D0-6F9116A027EA}"/>
          </ac:spMkLst>
        </pc:spChg>
        <pc:spChg chg="del">
          <ac:chgData name="Sara Maslin" userId="982d4e009d589f26" providerId="LiveId" clId="{655EBB90-4460-4D2A-B31B-C83EFC408FBD}" dt="2021-09-06T13:19:23.206" v="2655" actId="478"/>
          <ac:spMkLst>
            <pc:docMk/>
            <pc:sldMk cId="1492454603" sldId="305"/>
            <ac:spMk id="17" creationId="{101BE9BF-2FA5-4E0D-B8EA-28A65519CED2}"/>
          </ac:spMkLst>
        </pc:spChg>
        <pc:picChg chg="mod">
          <ac:chgData name="Sara Maslin" userId="982d4e009d589f26" providerId="LiveId" clId="{655EBB90-4460-4D2A-B31B-C83EFC408FBD}" dt="2021-09-06T13:19:48.993" v="2661" actId="14100"/>
          <ac:picMkLst>
            <pc:docMk/>
            <pc:sldMk cId="1492454603" sldId="305"/>
            <ac:picMk id="6" creationId="{99F739CA-18B8-4064-9FF0-1CD729202265}"/>
          </ac:picMkLst>
        </pc:picChg>
      </pc:sldChg>
      <pc:sldChg chg="delSp modSp add mod modAnim">
        <pc:chgData name="Sara Maslin" userId="982d4e009d589f26" providerId="LiveId" clId="{655EBB90-4460-4D2A-B31B-C83EFC408FBD}" dt="2021-09-06T14:39:49.486" v="4010" actId="1076"/>
        <pc:sldMkLst>
          <pc:docMk/>
          <pc:sldMk cId="1909900467" sldId="306"/>
        </pc:sldMkLst>
        <pc:spChg chg="mod">
          <ac:chgData name="Sara Maslin" userId="982d4e009d589f26" providerId="LiveId" clId="{655EBB90-4460-4D2A-B31B-C83EFC408FBD}" dt="2021-09-06T14:39:49.486" v="4010" actId="1076"/>
          <ac:spMkLst>
            <pc:docMk/>
            <pc:sldMk cId="1909900467" sldId="306"/>
            <ac:spMk id="7" creationId="{F46486D5-AB76-B449-B52E-9598046575FF}"/>
          </ac:spMkLst>
        </pc:spChg>
        <pc:spChg chg="del">
          <ac:chgData name="Sara Maslin" userId="982d4e009d589f26" providerId="LiveId" clId="{655EBB90-4460-4D2A-B31B-C83EFC408FBD}" dt="2021-09-06T14:04:12.804" v="3902" actId="478"/>
          <ac:spMkLst>
            <pc:docMk/>
            <pc:sldMk cId="1909900467" sldId="306"/>
            <ac:spMk id="8" creationId="{CC81B9AF-4F5D-E745-B3D0-6F9116A027EA}"/>
          </ac:spMkLst>
        </pc:spChg>
        <pc:spChg chg="del">
          <ac:chgData name="Sara Maslin" userId="982d4e009d589f26" providerId="LiveId" clId="{655EBB90-4460-4D2A-B31B-C83EFC408FBD}" dt="2021-09-06T13:47:42.675" v="3244" actId="478"/>
          <ac:spMkLst>
            <pc:docMk/>
            <pc:sldMk cId="1909900467" sldId="306"/>
            <ac:spMk id="9" creationId="{61E4C529-7CE5-4F65-9243-294D8FA57B98}"/>
          </ac:spMkLst>
        </pc:spChg>
        <pc:picChg chg="mod">
          <ac:chgData name="Sara Maslin" userId="982d4e009d589f26" providerId="LiveId" clId="{655EBB90-4460-4D2A-B31B-C83EFC408FBD}" dt="2021-09-06T14:04:19.639" v="3904" actId="14100"/>
          <ac:picMkLst>
            <pc:docMk/>
            <pc:sldMk cId="1909900467" sldId="306"/>
            <ac:picMk id="3" creationId="{AB3092B9-F8A2-4047-B4AD-19997BE92AF6}"/>
          </ac:picMkLst>
        </pc:picChg>
      </pc:sldChg>
      <pc:sldChg chg="addSp modSp add mod modAnim">
        <pc:chgData name="Sara Maslin" userId="982d4e009d589f26" providerId="LiveId" clId="{655EBB90-4460-4D2A-B31B-C83EFC408FBD}" dt="2021-09-06T14:38:09.197" v="4007" actId="1076"/>
        <pc:sldMkLst>
          <pc:docMk/>
          <pc:sldMk cId="3515912253" sldId="307"/>
        </pc:sldMkLst>
        <pc:spChg chg="mod">
          <ac:chgData name="Sara Maslin" userId="982d4e009d589f26" providerId="LiveId" clId="{655EBB90-4460-4D2A-B31B-C83EFC408FBD}" dt="2021-09-06T14:38:09.197" v="4007" actId="1076"/>
          <ac:spMkLst>
            <pc:docMk/>
            <pc:sldMk cId="3515912253" sldId="307"/>
            <ac:spMk id="7" creationId="{F46486D5-AB76-B449-B52E-9598046575FF}"/>
          </ac:spMkLst>
        </pc:spChg>
        <pc:picChg chg="mod">
          <ac:chgData name="Sara Maslin" userId="982d4e009d589f26" providerId="LiveId" clId="{655EBB90-4460-4D2A-B31B-C83EFC408FBD}" dt="2021-09-06T14:16:01.049" v="3986" actId="1076"/>
          <ac:picMkLst>
            <pc:docMk/>
            <pc:sldMk cId="3515912253" sldId="307"/>
            <ac:picMk id="3" creationId="{AB3092B9-F8A2-4047-B4AD-19997BE92AF6}"/>
          </ac:picMkLst>
        </pc:picChg>
        <pc:picChg chg="add mod">
          <ac:chgData name="Sara Maslin" userId="982d4e009d589f26" providerId="LiveId" clId="{655EBB90-4460-4D2A-B31B-C83EFC408FBD}" dt="2021-09-06T14:16:05.791" v="3987" actId="14100"/>
          <ac:picMkLst>
            <pc:docMk/>
            <pc:sldMk cId="3515912253" sldId="307"/>
            <ac:picMk id="6" creationId="{4D55CBD5-5F20-424E-9C9A-C235E1EA8393}"/>
          </ac:picMkLst>
        </pc:picChg>
      </pc:sldChg>
      <pc:sldChg chg="delSp modSp add mod">
        <pc:chgData name="Sara Maslin" userId="982d4e009d589f26" providerId="LiveId" clId="{655EBB90-4460-4D2A-B31B-C83EFC408FBD}" dt="2021-09-06T16:00:05.377" v="4438" actId="20577"/>
        <pc:sldMkLst>
          <pc:docMk/>
          <pc:sldMk cId="3383935328" sldId="308"/>
        </pc:sldMkLst>
        <pc:spChg chg="mod">
          <ac:chgData name="Sara Maslin" userId="982d4e009d589f26" providerId="LiveId" clId="{655EBB90-4460-4D2A-B31B-C83EFC408FBD}" dt="2021-09-06T16:00:05.377" v="4438" actId="20577"/>
          <ac:spMkLst>
            <pc:docMk/>
            <pc:sldMk cId="3383935328" sldId="308"/>
            <ac:spMk id="7" creationId="{738D1BDF-91D2-4771-87C6-B4455E38B80D}"/>
          </ac:spMkLst>
        </pc:spChg>
        <pc:spChg chg="del">
          <ac:chgData name="Sara Maslin" userId="982d4e009d589f26" providerId="LiveId" clId="{655EBB90-4460-4D2A-B31B-C83EFC408FBD}" dt="2021-09-06T15:57:40.269" v="4174" actId="478"/>
          <ac:spMkLst>
            <pc:docMk/>
            <pc:sldMk cId="3383935328" sldId="308"/>
            <ac:spMk id="8" creationId="{B9F1F700-396D-4172-B890-7B074F0AF2C1}"/>
          </ac:spMkLst>
        </pc:spChg>
        <pc:spChg chg="del">
          <ac:chgData name="Sara Maslin" userId="982d4e009d589f26" providerId="LiveId" clId="{655EBB90-4460-4D2A-B31B-C83EFC408FBD}" dt="2021-09-06T15:57:42.436" v="4175" actId="478"/>
          <ac:spMkLst>
            <pc:docMk/>
            <pc:sldMk cId="3383935328" sldId="308"/>
            <ac:spMk id="9" creationId="{2E768888-B6B8-4D24-8C43-92D0CF5A8FF2}"/>
          </ac:spMkLst>
        </pc:spChg>
        <pc:spChg chg="mod">
          <ac:chgData name="Sara Maslin" userId="982d4e009d589f26" providerId="LiveId" clId="{655EBB90-4460-4D2A-B31B-C83EFC408FBD}" dt="2021-09-06T15:57:37.162" v="4173" actId="20577"/>
          <ac:spMkLst>
            <pc:docMk/>
            <pc:sldMk cId="3383935328" sldId="308"/>
            <ac:spMk id="16" creationId="{1C2BCE95-31EF-A845-8CE2-A9321D23818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756069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787657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1760547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968735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73806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123F3-3054-D245-A7FB-D5FD9087187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AAC4445-F67D-4042-B4BD-0CFD35953E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AFE7AA5-4869-0F43-8C8C-4D2283B5DA4F}"/>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5" name="Footer Placeholder 4">
            <a:extLst>
              <a:ext uri="{FF2B5EF4-FFF2-40B4-BE49-F238E27FC236}">
                <a16:creationId xmlns:a16="http://schemas.microsoft.com/office/drawing/2014/main" id="{66A5AD63-534E-E94D-B0F1-CE3685531A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872A-EC1F-3644-B297-D03216C59B7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86349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163D5-F302-9D40-B88F-5A6274087A2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DA01E1-FBDA-ED4B-BDDA-1BF4CB1B2B2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3B99A91-5DA0-B848-8F38-2EC3883D2B55}"/>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5" name="Footer Placeholder 4">
            <a:extLst>
              <a:ext uri="{FF2B5EF4-FFF2-40B4-BE49-F238E27FC236}">
                <a16:creationId xmlns:a16="http://schemas.microsoft.com/office/drawing/2014/main" id="{F4255C4E-0FC0-8C45-AED4-E9AB3CE9DA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45110-9254-A645-8E84-F795249F3D2B}"/>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992931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8F768-7991-A54F-BEF7-374CF13EF12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85FCF98-7D57-6842-97E4-80C2DC4FE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40BC1B-FBB5-9C4A-A441-86B1FA668AD3}"/>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5" name="Footer Placeholder 4">
            <a:extLst>
              <a:ext uri="{FF2B5EF4-FFF2-40B4-BE49-F238E27FC236}">
                <a16:creationId xmlns:a16="http://schemas.microsoft.com/office/drawing/2014/main" id="{6A5DDF3B-B3DD-4342-83EB-E3F681534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E5753-AAD6-AA4A-96AD-E91016D8EEF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067610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33134-21D7-F948-A59E-635462F5BC7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0763FCB-8CBE-AF44-944C-DE6E01E03F9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452DD4F-F7BA-B946-B0AE-BA18D3072A2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CE10A7-A56D-804F-A825-B928F8A554AB}"/>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6" name="Footer Placeholder 5">
            <a:extLst>
              <a:ext uri="{FF2B5EF4-FFF2-40B4-BE49-F238E27FC236}">
                <a16:creationId xmlns:a16="http://schemas.microsoft.com/office/drawing/2014/main" id="{3469DFB5-1707-8C45-8A1C-85F0AA78C2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522461-BD18-8749-ADE0-30495C080C4D}"/>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21684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395C-95CD-E44B-90AD-035769BE420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4A44657-46B4-CF46-91EE-E75FBB994F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6D53BFF-C8A9-9E45-B4DC-2374D9635FD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2C05BF3-E148-A34F-89B0-776A0B18E1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E0E1353-3235-2A4A-9CB4-861F34BC024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39E5377-60A3-0E4C-BE0D-5B0C65630CD9}"/>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8" name="Footer Placeholder 7">
            <a:extLst>
              <a:ext uri="{FF2B5EF4-FFF2-40B4-BE49-F238E27FC236}">
                <a16:creationId xmlns:a16="http://schemas.microsoft.com/office/drawing/2014/main" id="{3DFB8589-CE29-0947-ADF0-E27C6F42E79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4EA3F6-0EF6-F149-ABFC-633677FF2AA9}"/>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585165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96B28-5AE7-5940-858A-D0B5878443F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4F818A9-75E3-434B-BF03-BABBEA920963}"/>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4" name="Footer Placeholder 3">
            <a:extLst>
              <a:ext uri="{FF2B5EF4-FFF2-40B4-BE49-F238E27FC236}">
                <a16:creationId xmlns:a16="http://schemas.microsoft.com/office/drawing/2014/main" id="{CD36B67F-F9E2-B247-BB7E-5BEF58DA76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E6496F-8A4B-AD4B-BA09-3535872A85F8}"/>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68791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73C1ED-A227-D14A-9124-A7D0C091B349}"/>
              </a:ext>
            </a:extLst>
          </p:cNvPr>
          <p:cNvSpPr/>
          <p:nvPr userDrawn="1"/>
        </p:nvSpPr>
        <p:spPr>
          <a:xfrm>
            <a:off x="0" y="0"/>
            <a:ext cx="12192000" cy="6858000"/>
          </a:xfrm>
          <a:prstGeom prst="rect">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D0F99BBD-3D7F-1A44-A560-3167F6591B6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47D6DB77-7831-F449-AE96-22BF5D822C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7894687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DD471-F1D0-234E-9909-B386C684A99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7840C92-567F-364E-B1A5-3DA45978D1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4CBC14-6A5A-2C46-A2BB-CF76AC259A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E44ACF7-AA88-3748-9D58-A92C1B202B57}"/>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6" name="Footer Placeholder 5">
            <a:extLst>
              <a:ext uri="{FF2B5EF4-FFF2-40B4-BE49-F238E27FC236}">
                <a16:creationId xmlns:a16="http://schemas.microsoft.com/office/drawing/2014/main" id="{9CDA3E0F-8B25-3044-8D69-7BFBF6513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C4C5B8-2B6D-3D41-9BF1-13171A86C83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3664770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95AA5-08F4-3142-B98D-DF28E8BF77A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58FFAE6-4E37-134A-9767-7F3BDA0700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0A65CA-7A33-3C4D-9704-C682A4776C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FC883C0-D637-E64F-BEC6-908DC8B27163}"/>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6" name="Footer Placeholder 5">
            <a:extLst>
              <a:ext uri="{FF2B5EF4-FFF2-40B4-BE49-F238E27FC236}">
                <a16:creationId xmlns:a16="http://schemas.microsoft.com/office/drawing/2014/main" id="{0BCBE907-8846-974A-9D7B-F02C35859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3A10-7D72-E649-AFA9-8CD585C4BC67}"/>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220976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30466-BA59-4F42-9A30-C2D5969AF9B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9DC62EE-B344-CA4E-88FF-602060CF59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DCAECE0-940D-1449-95F1-AE568E31469A}"/>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5" name="Footer Placeholder 4">
            <a:extLst>
              <a:ext uri="{FF2B5EF4-FFF2-40B4-BE49-F238E27FC236}">
                <a16:creationId xmlns:a16="http://schemas.microsoft.com/office/drawing/2014/main" id="{F4A18142-65EE-474F-A73F-834A5D8F39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D64A3B-A641-ED4F-A78B-4E7036BB0355}"/>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83859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18F023-5CD5-544D-B1F7-0B869E502EC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012E384-8517-3C46-9858-108347FCEF5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EF8016-1BB0-0542-819C-40969A08A78A}"/>
              </a:ext>
            </a:extLst>
          </p:cNvPr>
          <p:cNvSpPr>
            <a:spLocks noGrp="1"/>
          </p:cNvSpPr>
          <p:nvPr>
            <p:ph type="dt" sz="half" idx="10"/>
          </p:nvPr>
        </p:nvSpPr>
        <p:spPr/>
        <p:txBody>
          <a:bodyPr/>
          <a:lstStyle/>
          <a:p>
            <a:fld id="{A3BCA54D-14BD-5140-A1ED-F744CFF7EFA3}" type="datetimeFigureOut">
              <a:rPr lang="en-US" smtClean="0"/>
              <a:t>9/19/2022</a:t>
            </a:fld>
            <a:endParaRPr lang="en-US"/>
          </a:p>
        </p:txBody>
      </p:sp>
      <p:sp>
        <p:nvSpPr>
          <p:cNvPr id="5" name="Footer Placeholder 4">
            <a:extLst>
              <a:ext uri="{FF2B5EF4-FFF2-40B4-BE49-F238E27FC236}">
                <a16:creationId xmlns:a16="http://schemas.microsoft.com/office/drawing/2014/main" id="{92C91C63-C026-A041-A591-880D00B8CD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0B847D-4038-9D4C-B5F4-15BEDD0D161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4699861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20EA6-CBBC-8544-9C2D-672D40508F1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20D9F14E-082E-9C46-AD76-092E8ED10B8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3F5B543-475D-9044-931E-7251904F7EA4}"/>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5" name="Footer Placeholder 4">
            <a:extLst>
              <a:ext uri="{FF2B5EF4-FFF2-40B4-BE49-F238E27FC236}">
                <a16:creationId xmlns:a16="http://schemas.microsoft.com/office/drawing/2014/main" id="{720E9657-C32D-C147-BF94-E7FED6A565B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E21E1BF-0F22-E449-B504-1B571F2390A2}"/>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20970908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87630-60E3-A349-B333-A2F52A59B0E9}"/>
              </a:ext>
            </a:extLst>
          </p:cNvPr>
          <p:cNvSpPr>
            <a:spLocks noGrp="1"/>
          </p:cNvSpPr>
          <p:nvPr>
            <p:ph type="title"/>
          </p:nvPr>
        </p:nvSpPr>
        <p:spPr>
          <a:xfrm>
            <a:off x="838200" y="124681"/>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1CEF778-3D0B-F340-9F14-613B6110DBD6}"/>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127033-3932-054F-B2A2-D1F13FF77CB8}"/>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5" name="Footer Placeholder 4">
            <a:extLst>
              <a:ext uri="{FF2B5EF4-FFF2-40B4-BE49-F238E27FC236}">
                <a16:creationId xmlns:a16="http://schemas.microsoft.com/office/drawing/2014/main" id="{0DC28CE9-2F0F-974C-B475-2F6E45B0A6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8A7B3C3-92CD-E548-90DB-875D8D9B6FAB}"/>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19503478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11AD8-8580-9B44-BDEA-683E58EE9BB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DA4CA51-389E-E541-9406-E533911A1CF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B051333-E6FC-9C4B-9D58-D36C458AF61D}"/>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5" name="Footer Placeholder 4">
            <a:extLst>
              <a:ext uri="{FF2B5EF4-FFF2-40B4-BE49-F238E27FC236}">
                <a16:creationId xmlns:a16="http://schemas.microsoft.com/office/drawing/2014/main" id="{6B01D30D-5BD2-004B-A29F-409CE0604A5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581D5DB-172B-4340-9948-71584D8049F2}"/>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36280670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90817-C437-2D4D-91D7-989EFBB68CA8}"/>
              </a:ext>
            </a:extLst>
          </p:cNvPr>
          <p:cNvSpPr>
            <a:spLocks noGrp="1"/>
          </p:cNvSpPr>
          <p:nvPr>
            <p:ph type="title"/>
          </p:nvPr>
        </p:nvSpPr>
        <p:spPr>
          <a:xfrm>
            <a:off x="838200" y="124681"/>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7D21FBF-977E-D640-99E7-1BCFFDC54B4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5F31154-0C78-6044-A3E0-1F8A3591BCC0}"/>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0C6F84-A683-7442-8403-32B3BE882DBE}"/>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6" name="Footer Placeholder 5">
            <a:extLst>
              <a:ext uri="{FF2B5EF4-FFF2-40B4-BE49-F238E27FC236}">
                <a16:creationId xmlns:a16="http://schemas.microsoft.com/office/drawing/2014/main" id="{62A8D0B4-103A-8A43-92C3-36B09CF527E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06A4582-DCAC-A341-A692-3649AA18BD6D}"/>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32866806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4F694-2CA1-3544-9F8D-7664337194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D1A0EFE-A756-CE48-AF28-3E0A1B3ECF5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857E8EF-FAD8-B547-8B3D-C5BACDB36B30}"/>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9579A79-BFEF-8C4B-A757-C1B5AD69B08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38E6AE1-8923-D041-91C4-4CFC03CC2247}"/>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938A734-4916-184E-82B9-5AB788326EC4}"/>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8" name="Footer Placeholder 7">
            <a:extLst>
              <a:ext uri="{FF2B5EF4-FFF2-40B4-BE49-F238E27FC236}">
                <a16:creationId xmlns:a16="http://schemas.microsoft.com/office/drawing/2014/main" id="{BC5B2B8F-674C-3F4F-BB88-BCA6202F485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AB6D3C39-BCE6-EE48-9248-8A587163E7ED}"/>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9108522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9ADF1-7290-2143-91F0-EFA8D2EF3F85}"/>
              </a:ext>
            </a:extLst>
          </p:cNvPr>
          <p:cNvSpPr>
            <a:spLocks noGrp="1"/>
          </p:cNvSpPr>
          <p:nvPr>
            <p:ph type="title"/>
          </p:nvPr>
        </p:nvSpPr>
        <p:spPr>
          <a:xfrm>
            <a:off x="838200" y="124681"/>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E057C47-7C72-4544-9B8F-E97CAE31DC09}"/>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4" name="Footer Placeholder 3">
            <a:extLst>
              <a:ext uri="{FF2B5EF4-FFF2-40B4-BE49-F238E27FC236}">
                <a16:creationId xmlns:a16="http://schemas.microsoft.com/office/drawing/2014/main" id="{72C577AB-CF59-8A4A-A3E7-76A269F21DA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653605D-D799-5C40-B068-AE455083FA62}"/>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4848214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7800E2-37E0-BE4B-94ED-E2E47772AB6D}"/>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3" name="Footer Placeholder 2">
            <a:extLst>
              <a:ext uri="{FF2B5EF4-FFF2-40B4-BE49-F238E27FC236}">
                <a16:creationId xmlns:a16="http://schemas.microsoft.com/office/drawing/2014/main" id="{5C46B9BA-8869-034A-A41A-5BCB1A8594A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BEAD8F-1FBF-024A-B7E4-3FFABC202D62}"/>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1064793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D240A-1F72-DC4A-85EA-C3F3D47919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4E2891C-896E-4F4F-A8DD-5CA35D3EF64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61D57B8-7520-D34B-924A-FA5239EDBDF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822FDAF-5244-7049-B659-3D78473E1C4C}"/>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6" name="Footer Placeholder 5">
            <a:extLst>
              <a:ext uri="{FF2B5EF4-FFF2-40B4-BE49-F238E27FC236}">
                <a16:creationId xmlns:a16="http://schemas.microsoft.com/office/drawing/2014/main" id="{DF70DFED-21EB-D745-AB7F-723BA1DDB8B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71429BF-ECEE-F04D-95D4-A050AAFE49B4}"/>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26943033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E6E77-34B6-3D40-82D9-A3A5E3D0DAD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DD9E747-A4F5-0444-9A9D-4C131C819E1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9BF93B-1F0B-6443-98D3-37F42DAB9F1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DF7FAE3-7DB1-FE40-82D4-D9EA174D4A0C}"/>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6" name="Footer Placeholder 5">
            <a:extLst>
              <a:ext uri="{FF2B5EF4-FFF2-40B4-BE49-F238E27FC236}">
                <a16:creationId xmlns:a16="http://schemas.microsoft.com/office/drawing/2014/main" id="{030A1693-825B-4B48-9326-22A1264FE23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3BA53B0-7C9B-2347-BDB1-E9A7A92C5993}"/>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17848507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57B26-1731-BE47-8300-24C115E0C9E5}"/>
              </a:ext>
            </a:extLst>
          </p:cNvPr>
          <p:cNvSpPr>
            <a:spLocks noGrp="1"/>
          </p:cNvSpPr>
          <p:nvPr>
            <p:ph type="title"/>
          </p:nvPr>
        </p:nvSpPr>
        <p:spPr>
          <a:xfrm>
            <a:off x="838200" y="124681"/>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AA887FF-94A7-D04A-B678-E84EA32C51CF}"/>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0660AFA-A593-5F4F-BB41-87E556135A3A}"/>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5" name="Footer Placeholder 4">
            <a:extLst>
              <a:ext uri="{FF2B5EF4-FFF2-40B4-BE49-F238E27FC236}">
                <a16:creationId xmlns:a16="http://schemas.microsoft.com/office/drawing/2014/main" id="{B1DF3778-FFA3-4146-8D0A-8AA9786657D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8CC8B49-5D99-8548-9CF2-18C3BBA4EF09}"/>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21832535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168DC0B-AF2C-F445-9EC4-C3998AD477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AA7E3AC-08B6-D548-B036-B83AAFAF5755}"/>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7487A56-CCA3-0F4C-9286-F03B36EBBF48}"/>
              </a:ext>
            </a:extLst>
          </p:cNvPr>
          <p:cNvSpPr>
            <a:spLocks noGrp="1"/>
          </p:cNvSpPr>
          <p:nvPr>
            <p:ph type="dt" sz="half" idx="10"/>
          </p:nvPr>
        </p:nvSpPr>
        <p:spPr>
          <a:xfrm>
            <a:off x="838200" y="6356350"/>
            <a:ext cx="2743200" cy="365125"/>
          </a:xfrm>
          <a:prstGeom prst="rect">
            <a:avLst/>
          </a:prstGeom>
        </p:spPr>
        <p:txBody>
          <a:bodyPr/>
          <a:lstStyle/>
          <a:p>
            <a:fld id="{9E9661CA-6B4D-5241-BE0B-1D4FB1B90EEB}" type="datetimeFigureOut">
              <a:rPr lang="en-US" smtClean="0"/>
              <a:t>9/19/2022</a:t>
            </a:fld>
            <a:endParaRPr lang="en-US"/>
          </a:p>
        </p:txBody>
      </p:sp>
      <p:sp>
        <p:nvSpPr>
          <p:cNvPr id="5" name="Footer Placeholder 4">
            <a:extLst>
              <a:ext uri="{FF2B5EF4-FFF2-40B4-BE49-F238E27FC236}">
                <a16:creationId xmlns:a16="http://schemas.microsoft.com/office/drawing/2014/main" id="{E49BE385-4155-6B4E-9F98-60FBCB8EEEB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12714C3-81F6-F847-A7F5-EF39642FAAEC}"/>
              </a:ext>
            </a:extLst>
          </p:cNvPr>
          <p:cNvSpPr>
            <a:spLocks noGrp="1"/>
          </p:cNvSpPr>
          <p:nvPr>
            <p:ph type="sldNum" sz="quarter" idx="12"/>
          </p:nvPr>
        </p:nvSpPr>
        <p:spPr>
          <a:xfrm>
            <a:off x="8610600" y="6356350"/>
            <a:ext cx="2743200" cy="365125"/>
          </a:xfrm>
          <a:prstGeom prst="rect">
            <a:avLst/>
          </a:prstGeom>
        </p:spPr>
        <p:txBody>
          <a:bodyPr/>
          <a:lstStyle/>
          <a:p>
            <a:fld id="{FE169057-E712-D642-B196-43C206D89CFD}" type="slidenum">
              <a:rPr lang="en-US" smtClean="0"/>
              <a:t>‹#›</a:t>
            </a:fld>
            <a:endParaRPr lang="en-US"/>
          </a:p>
        </p:txBody>
      </p:sp>
    </p:spTree>
    <p:extLst>
      <p:ext uri="{BB962C8B-B14F-4D97-AF65-F5344CB8AC3E}">
        <p14:creationId xmlns:p14="http://schemas.microsoft.com/office/powerpoint/2010/main" val="117045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5C01B5-EB7F-6244-9518-F0886D3430C3}"/>
              </a:ext>
            </a:extLst>
          </p:cNvPr>
          <p:cNvSpPr/>
          <p:nvPr userDrawn="1"/>
        </p:nvSpPr>
        <p:spPr>
          <a:xfrm>
            <a:off x="0"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9/19/2022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BBD272-2354-F84D-A5AB-00ED16C857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FC58F2-44F4-7A48-8D46-7B67D247EE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332161-612E-4848-9EE3-9B41D4F81E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CA54D-14BD-5140-A1ED-F744CFF7EFA3}" type="datetimeFigureOut">
              <a:rPr lang="en-US" smtClean="0"/>
              <a:t>9/19/2022</a:t>
            </a:fld>
            <a:endParaRPr lang="en-US"/>
          </a:p>
        </p:txBody>
      </p:sp>
      <p:sp>
        <p:nvSpPr>
          <p:cNvPr id="5" name="Footer Placeholder 4">
            <a:extLst>
              <a:ext uri="{FF2B5EF4-FFF2-40B4-BE49-F238E27FC236}">
                <a16:creationId xmlns:a16="http://schemas.microsoft.com/office/drawing/2014/main" id="{2270224F-C031-4E4E-9D8E-FE5B4E0A0F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6CE2AA-3E9A-334F-9E07-BF724562E4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4FB8-FF66-D249-AFF4-D9D8939D1409}" type="slidenum">
              <a:rPr lang="en-US" smtClean="0"/>
              <a:t>‹#›</a:t>
            </a:fld>
            <a:endParaRPr lang="en-US"/>
          </a:p>
        </p:txBody>
      </p:sp>
    </p:spTree>
    <p:extLst>
      <p:ext uri="{BB962C8B-B14F-4D97-AF65-F5344CB8AC3E}">
        <p14:creationId xmlns:p14="http://schemas.microsoft.com/office/powerpoint/2010/main" val="3718308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B9A5D4-A2F8-4745-8DDE-2214C35A2DEC}"/>
              </a:ext>
            </a:extLst>
          </p:cNvPr>
          <p:cNvSpPr/>
          <p:nvPr userDrawn="1"/>
        </p:nvSpPr>
        <p:spPr>
          <a:xfrm>
            <a:off x="0" y="0"/>
            <a:ext cx="12192000" cy="6858000"/>
          </a:xfrm>
          <a:prstGeom prst="rect">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 Diagonal Corner of Rectangle 9">
            <a:extLst>
              <a:ext uri="{FF2B5EF4-FFF2-40B4-BE49-F238E27FC236}">
                <a16:creationId xmlns:a16="http://schemas.microsoft.com/office/drawing/2014/main" id="{90594D1C-F90F-534E-817E-827C5F08135F}"/>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27922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1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5CBEF76-B6D8-9E44-9340-0120AD8235F3}"/>
              </a:ext>
            </a:extLst>
          </p:cNvPr>
          <p:cNvSpPr/>
          <p:nvPr/>
        </p:nvSpPr>
        <p:spPr>
          <a:xfrm>
            <a:off x="0" y="182937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flowers&#10;&#10;Description automatically generated with low confidence">
            <a:extLst>
              <a:ext uri="{FF2B5EF4-FFF2-40B4-BE49-F238E27FC236}">
                <a16:creationId xmlns:a16="http://schemas.microsoft.com/office/drawing/2014/main" id="{8E4A3325-C365-B842-92EB-6A313498972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5848" t="6349" r="-15393" b="11410"/>
          <a:stretch/>
        </p:blipFill>
        <p:spPr>
          <a:xfrm>
            <a:off x="660400" y="1829373"/>
            <a:ext cx="10121900" cy="3790950"/>
          </a:xfrm>
          <a:prstGeom prst="rect">
            <a:avLst/>
          </a:prstGeom>
        </p:spPr>
      </p:pic>
      <p:sp>
        <p:nvSpPr>
          <p:cNvPr id="16" name="Title 1">
            <a:extLst>
              <a:ext uri="{FF2B5EF4-FFF2-40B4-BE49-F238E27FC236}">
                <a16:creationId xmlns:a16="http://schemas.microsoft.com/office/drawing/2014/main" id="{19667269-7F05-7F47-B6F9-E72D8F1E198D}"/>
              </a:ext>
            </a:extLst>
          </p:cNvPr>
          <p:cNvSpPr txBox="1">
            <a:spLocks/>
          </p:cNvSpPr>
          <p:nvPr/>
        </p:nvSpPr>
        <p:spPr>
          <a:xfrm>
            <a:off x="-2" y="534778"/>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Create Artwork - Painting</a:t>
            </a:r>
          </a:p>
        </p:txBody>
      </p:sp>
      <p:pic>
        <p:nvPicPr>
          <p:cNvPr id="20" name="Picture 19" descr="Graphical user interface, text, application, chat or text message&#10;&#10;Description automatically generated">
            <a:extLst>
              <a:ext uri="{FF2B5EF4-FFF2-40B4-BE49-F238E27FC236}">
                <a16:creationId xmlns:a16="http://schemas.microsoft.com/office/drawing/2014/main" id="{FCF36811-FAC3-354F-8F25-27BBDFD22F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21" name="Picture 20" descr="A picture containing text, clipart&#10;&#10;Description automatically generated">
            <a:extLst>
              <a:ext uri="{FF2B5EF4-FFF2-40B4-BE49-F238E27FC236}">
                <a16:creationId xmlns:a16="http://schemas.microsoft.com/office/drawing/2014/main" id="{10D96B96-E33B-EE48-83E4-2F7845ABA5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2" name="Title 1">
            <a:extLst>
              <a:ext uri="{FF2B5EF4-FFF2-40B4-BE49-F238E27FC236}">
                <a16:creationId xmlns:a16="http://schemas.microsoft.com/office/drawing/2014/main" id="{685DFB32-D6DD-5240-A217-FBE10DFC118E}"/>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24" name="Picture 23">
            <a:extLst>
              <a:ext uri="{FF2B5EF4-FFF2-40B4-BE49-F238E27FC236}">
                <a16:creationId xmlns:a16="http://schemas.microsoft.com/office/drawing/2014/main" id="{D892CFF6-1181-024F-A1F6-AC785186369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34002" b="15018"/>
          <a:stretch/>
        </p:blipFill>
        <p:spPr>
          <a:xfrm>
            <a:off x="8889604" y="3165802"/>
            <a:ext cx="3302396" cy="2276721"/>
          </a:xfrm>
          <a:prstGeom prst="rect">
            <a:avLst/>
          </a:prstGeom>
        </p:spPr>
      </p:pic>
      <p:sp>
        <p:nvSpPr>
          <p:cNvPr id="11" name="Title 1">
            <a:extLst>
              <a:ext uri="{FF2B5EF4-FFF2-40B4-BE49-F238E27FC236}">
                <a16:creationId xmlns:a16="http://schemas.microsoft.com/office/drawing/2014/main" id="{A68A6CC4-0520-134B-B3BF-3B85610FE1B4}"/>
              </a:ext>
            </a:extLst>
          </p:cNvPr>
          <p:cNvSpPr txBox="1">
            <a:spLocks/>
          </p:cNvSpPr>
          <p:nvPr/>
        </p:nvSpPr>
        <p:spPr>
          <a:xfrm>
            <a:off x="10030028" y="6022650"/>
            <a:ext cx="1960054"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Art and Design</a:t>
            </a:r>
            <a:endParaRPr lang="en-US" sz="2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895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051D31-9635-0842-B990-B87C6CEFC2F4}"/>
              </a:ext>
            </a:extLst>
          </p:cNvPr>
          <p:cNvSpPr/>
          <p:nvPr/>
        </p:nvSpPr>
        <p:spPr>
          <a:xfrm>
            <a:off x="0" y="748406"/>
            <a:ext cx="12191999" cy="553998"/>
          </a:xfrm>
          <a:prstGeom prst="rect">
            <a:avLst/>
          </a:prstGeom>
        </p:spPr>
        <p:txBody>
          <a:bodyPr wrap="square">
            <a:spAutoFit/>
          </a:bodyPr>
          <a:lstStyle/>
          <a:p>
            <a:pPr algn="ctr">
              <a:spcBef>
                <a:spcPts val="1500"/>
              </a:spcBef>
            </a:pPr>
            <a:r>
              <a:rPr lang="en-GB" sz="3000" b="1" dirty="0">
                <a:solidFill>
                  <a:srgbClr val="3FAA4C"/>
                </a:solidFill>
                <a:latin typeface="Comic Sans MS" panose="030F0902030302020204" pitchFamily="66" charset="0"/>
                <a:cs typeface="Arial" panose="020B0604020202020204" pitchFamily="34" charset="0"/>
              </a:rPr>
              <a:t>Tools</a:t>
            </a:r>
          </a:p>
        </p:txBody>
      </p:sp>
      <p:pic>
        <p:nvPicPr>
          <p:cNvPr id="3" name="Picture 2" descr="A picture containing stack&#10;&#10;Description automatically generated">
            <a:extLst>
              <a:ext uri="{FF2B5EF4-FFF2-40B4-BE49-F238E27FC236}">
                <a16:creationId xmlns:a16="http://schemas.microsoft.com/office/drawing/2014/main" id="{480CE4B3-50BD-1547-A2CB-E6ED85C8C76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9468" t="10913" r="2754" b="8750"/>
          <a:stretch/>
        </p:blipFill>
        <p:spPr>
          <a:xfrm rot="414071">
            <a:off x="902452" y="1657137"/>
            <a:ext cx="6149322" cy="4060427"/>
          </a:xfrm>
          <a:prstGeom prst="rect">
            <a:avLst/>
          </a:prstGeom>
        </p:spPr>
      </p:pic>
      <p:sp>
        <p:nvSpPr>
          <p:cNvPr id="11" name="TextBox 10">
            <a:extLst>
              <a:ext uri="{FF2B5EF4-FFF2-40B4-BE49-F238E27FC236}">
                <a16:creationId xmlns:a16="http://schemas.microsoft.com/office/drawing/2014/main" id="{033E71BA-9AF8-FE46-A14C-7D5208A84118}"/>
              </a:ext>
            </a:extLst>
          </p:cNvPr>
          <p:cNvSpPr txBox="1"/>
          <p:nvPr/>
        </p:nvSpPr>
        <p:spPr>
          <a:xfrm>
            <a:off x="5600674" y="1784966"/>
            <a:ext cx="5515000" cy="2739211"/>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Remember to use brushes of different thicknesses to create different effects.</a:t>
            </a:r>
          </a:p>
          <a:p>
            <a:pPr>
              <a:spcBef>
                <a:spcPts val="1500"/>
              </a:spcBef>
            </a:pPr>
            <a:r>
              <a:rPr lang="en-GB" sz="2100" dirty="0">
                <a:solidFill>
                  <a:srgbClr val="272626"/>
                </a:solidFill>
                <a:latin typeface="Comic Sans MS" panose="030F0902030302020204" pitchFamily="66" charset="0"/>
              </a:rPr>
              <a:t>Choose the brushes you want to use today to create thin and thick strokes. </a:t>
            </a:r>
          </a:p>
          <a:p>
            <a:pPr>
              <a:spcBef>
                <a:spcPts val="1500"/>
              </a:spcBef>
            </a:pPr>
            <a:r>
              <a:rPr lang="en-GB" sz="2100" dirty="0">
                <a:solidFill>
                  <a:srgbClr val="272626"/>
                </a:solidFill>
                <a:latin typeface="Comic Sans MS" panose="030F0902030302020204" pitchFamily="66" charset="0"/>
              </a:rPr>
              <a:t>Are there any other tools you’ll need?</a:t>
            </a:r>
          </a:p>
          <a:p>
            <a:pPr>
              <a:spcBef>
                <a:spcPts val="1500"/>
              </a:spcBef>
            </a:pPr>
            <a:r>
              <a:rPr lang="en-GB" sz="2100" dirty="0">
                <a:solidFill>
                  <a:srgbClr val="272626"/>
                </a:solidFill>
                <a:latin typeface="Comic Sans MS" panose="030F0902030302020204" pitchFamily="66" charset="0"/>
              </a:rPr>
              <a:t>If so, make sure you have these ready.</a:t>
            </a:r>
          </a:p>
        </p:txBody>
      </p:sp>
    </p:spTree>
    <p:extLst>
      <p:ext uri="{BB962C8B-B14F-4D97-AF65-F5344CB8AC3E}">
        <p14:creationId xmlns:p14="http://schemas.microsoft.com/office/powerpoint/2010/main" val="974708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1FF662-0C72-664E-930E-E6A578E1E0B5}"/>
              </a:ext>
            </a:extLst>
          </p:cNvPr>
          <p:cNvSpPr txBox="1"/>
          <p:nvPr/>
        </p:nvSpPr>
        <p:spPr>
          <a:xfrm>
            <a:off x="6194407" y="1930077"/>
            <a:ext cx="4609930" cy="3385542"/>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Choose which plant or flower you are going to paint.</a:t>
            </a:r>
          </a:p>
          <a:p>
            <a:pPr>
              <a:spcBef>
                <a:spcPts val="1500"/>
              </a:spcBef>
            </a:pPr>
            <a:r>
              <a:rPr lang="en-GB" sz="2100" dirty="0">
                <a:solidFill>
                  <a:srgbClr val="272626"/>
                </a:solidFill>
                <a:latin typeface="Comic Sans MS" panose="030F0902030302020204" pitchFamily="66" charset="0"/>
              </a:rPr>
              <a:t>Plan which type of paint, the colours and the different brushes you will use, before you begin.</a:t>
            </a:r>
          </a:p>
          <a:p>
            <a:pPr>
              <a:spcBef>
                <a:spcPts val="1500"/>
              </a:spcBef>
            </a:pPr>
            <a:r>
              <a:rPr lang="en-GB" sz="2100" dirty="0">
                <a:solidFill>
                  <a:srgbClr val="272626"/>
                </a:solidFill>
                <a:latin typeface="Comic Sans MS" panose="030F0902030302020204" pitchFamily="66" charset="0"/>
              </a:rPr>
              <a:t>If the colour you need isn’t available, think about how you can mix other colours to make the one you need.</a:t>
            </a:r>
          </a:p>
        </p:txBody>
      </p:sp>
      <p:pic>
        <p:nvPicPr>
          <p:cNvPr id="16" name="Picture 15" descr="A picture containing person, indoor, floor, dessert&#10;&#10;Description automatically generated">
            <a:extLst>
              <a:ext uri="{FF2B5EF4-FFF2-40B4-BE49-F238E27FC236}">
                <a16:creationId xmlns:a16="http://schemas.microsoft.com/office/drawing/2014/main" id="{467A42A5-A1FE-7448-B646-64A956AC7C6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28416" y="1795718"/>
            <a:ext cx="3871633" cy="3654260"/>
          </a:xfrm>
          <a:prstGeom prst="rect">
            <a:avLst/>
          </a:prstGeom>
        </p:spPr>
      </p:pic>
      <p:sp>
        <p:nvSpPr>
          <p:cNvPr id="7" name="Subtitle 2">
            <a:extLst>
              <a:ext uri="{FF2B5EF4-FFF2-40B4-BE49-F238E27FC236}">
                <a16:creationId xmlns:a16="http://schemas.microsoft.com/office/drawing/2014/main" id="{C40AE7A4-1044-48A2-9C06-BFCCB1B6A79F}"/>
              </a:ext>
            </a:extLst>
          </p:cNvPr>
          <p:cNvSpPr txBox="1">
            <a:spLocks/>
          </p:cNvSpPr>
          <p:nvPr/>
        </p:nvSpPr>
        <p:spPr>
          <a:xfrm>
            <a:off x="0" y="7790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702030302020204" pitchFamily="66" charset="0"/>
                <a:cs typeface="Arial" panose="020B0604020202020204" pitchFamily="34" charset="0"/>
              </a:rPr>
              <a:t>Activity</a:t>
            </a:r>
          </a:p>
        </p:txBody>
      </p:sp>
    </p:spTree>
    <p:extLst>
      <p:ext uri="{BB962C8B-B14F-4D97-AF65-F5344CB8AC3E}">
        <p14:creationId xmlns:p14="http://schemas.microsoft.com/office/powerpoint/2010/main" val="132152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8F9E9A8-2DB7-A64C-9A8E-170BE24685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4360" b="-1639"/>
          <a:stretch/>
        </p:blipFill>
        <p:spPr>
          <a:xfrm>
            <a:off x="3444527" y="563336"/>
            <a:ext cx="6256459" cy="5849694"/>
          </a:xfrm>
          <a:prstGeom prst="rect">
            <a:avLst/>
          </a:prstGeom>
        </p:spPr>
      </p:pic>
      <p:sp>
        <p:nvSpPr>
          <p:cNvPr id="22" name="Rectangle 21">
            <a:extLst>
              <a:ext uri="{FF2B5EF4-FFF2-40B4-BE49-F238E27FC236}">
                <a16:creationId xmlns:a16="http://schemas.microsoft.com/office/drawing/2014/main" id="{67BB896A-261F-444E-AFBB-EB95CD4E8E92}"/>
              </a:ext>
            </a:extLst>
          </p:cNvPr>
          <p:cNvSpPr/>
          <p:nvPr/>
        </p:nvSpPr>
        <p:spPr>
          <a:xfrm rot="16200000">
            <a:off x="5447441" y="2312135"/>
            <a:ext cx="5849694" cy="2115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close-up of a pencil&#10;&#10;Description automatically generated with medium confidence">
            <a:extLst>
              <a:ext uri="{FF2B5EF4-FFF2-40B4-BE49-F238E27FC236}">
                <a16:creationId xmlns:a16="http://schemas.microsoft.com/office/drawing/2014/main" id="{44E13B06-BEB0-0641-8403-053D1C8F4C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82048" y="-1658964"/>
            <a:ext cx="3016379" cy="3317927"/>
          </a:xfrm>
          <a:prstGeom prst="rect">
            <a:avLst/>
          </a:prstGeom>
        </p:spPr>
      </p:pic>
      <p:sp>
        <p:nvSpPr>
          <p:cNvPr id="6" name="TextBox 5">
            <a:extLst>
              <a:ext uri="{FF2B5EF4-FFF2-40B4-BE49-F238E27FC236}">
                <a16:creationId xmlns:a16="http://schemas.microsoft.com/office/drawing/2014/main" id="{B51FF662-0C72-664E-930E-E6A578E1E0B5}"/>
              </a:ext>
            </a:extLst>
          </p:cNvPr>
          <p:cNvSpPr txBox="1"/>
          <p:nvPr/>
        </p:nvSpPr>
        <p:spPr>
          <a:xfrm>
            <a:off x="1968776" y="2041325"/>
            <a:ext cx="4244512" cy="3447098"/>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Start by sketching your outline softly using a pencil.</a:t>
            </a:r>
          </a:p>
          <a:p>
            <a:pPr>
              <a:spcBef>
                <a:spcPts val="1500"/>
              </a:spcBef>
            </a:pPr>
            <a:r>
              <a:rPr lang="en-GB" sz="2100" dirty="0">
                <a:solidFill>
                  <a:srgbClr val="272626"/>
                </a:solidFill>
                <a:latin typeface="Comic Sans MS" panose="030F0902030302020204" pitchFamily="66" charset="0"/>
              </a:rPr>
              <a:t>Think about the scale and shapes you want to create.</a:t>
            </a:r>
          </a:p>
        </p:txBody>
      </p:sp>
    </p:spTree>
    <p:extLst>
      <p:ext uri="{BB962C8B-B14F-4D97-AF65-F5344CB8AC3E}">
        <p14:creationId xmlns:p14="http://schemas.microsoft.com/office/powerpoint/2010/main" val="2789307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05091 0.14259 L -0.04779 0.66481 " pathEditMode="relative" rAng="0" ptsTypes="AA">
                                      <p:cBhvr>
                                        <p:cTn id="8" dur="2000" fill="hold"/>
                                        <p:tgtEl>
                                          <p:spTgt spid="21"/>
                                        </p:tgtEl>
                                        <p:attrNameLst>
                                          <p:attrName>ppt_x</p:attrName>
                                          <p:attrName>ppt_y</p:attrName>
                                        </p:attrNameLst>
                                      </p:cBhvr>
                                      <p:rCtr x="156" y="26111"/>
                                    </p:animMotion>
                                  </p:childTnLst>
                                </p:cTn>
                              </p:par>
                              <p:par>
                                <p:cTn id="9" presetID="0" presetClass="path" presetSubtype="0" accel="50000" decel="50000" fill="hold" grpId="0" nodeType="withEffect">
                                  <p:stCondLst>
                                    <p:cond delay="0"/>
                                  </p:stCondLst>
                                  <p:childTnLst>
                                    <p:animMotion origin="layout" path="M 0 0 L -0.19792 0 " pathEditMode="relative" ptsTypes="AA">
                                      <p:cBhvr>
                                        <p:cTn id="10" dur="2000" fill="hold"/>
                                        <p:tgtEl>
                                          <p:spTgt spid="22"/>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picture containing green&#10;&#10;Description automatically generated">
            <a:extLst>
              <a:ext uri="{FF2B5EF4-FFF2-40B4-BE49-F238E27FC236}">
                <a16:creationId xmlns:a16="http://schemas.microsoft.com/office/drawing/2014/main" id="{9C71E1E3-FF3C-3C47-9EE7-D4B0DE39892C}"/>
              </a:ext>
            </a:extLst>
          </p:cNvPr>
          <p:cNvPicPr>
            <a:picLocks noChangeAspect="1"/>
          </p:cNvPicPr>
          <p:nvPr/>
        </p:nvPicPr>
        <p:blipFill>
          <a:blip r:embed="rId2"/>
          <a:stretch>
            <a:fillRect/>
          </a:stretch>
        </p:blipFill>
        <p:spPr>
          <a:xfrm rot="21360091" flipV="1">
            <a:off x="6221334" y="2497509"/>
            <a:ext cx="2772044" cy="3823527"/>
          </a:xfrm>
          <a:prstGeom prst="rect">
            <a:avLst/>
          </a:prstGeom>
        </p:spPr>
      </p:pic>
      <p:pic>
        <p:nvPicPr>
          <p:cNvPr id="17" name="Picture 16">
            <a:extLst>
              <a:ext uri="{FF2B5EF4-FFF2-40B4-BE49-F238E27FC236}">
                <a16:creationId xmlns:a16="http://schemas.microsoft.com/office/drawing/2014/main" id="{42BD5E50-FC03-8A44-BB83-42DEC991EC7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821" r="16412"/>
          <a:stretch/>
        </p:blipFill>
        <p:spPr>
          <a:xfrm rot="5400000">
            <a:off x="4881795" y="413121"/>
            <a:ext cx="2065276" cy="2755413"/>
          </a:xfrm>
          <a:prstGeom prst="rect">
            <a:avLst/>
          </a:prstGeom>
        </p:spPr>
      </p:pic>
      <p:pic>
        <p:nvPicPr>
          <p:cNvPr id="13" name="Picture 12">
            <a:extLst>
              <a:ext uri="{FF2B5EF4-FFF2-40B4-BE49-F238E27FC236}">
                <a16:creationId xmlns:a16="http://schemas.microsoft.com/office/drawing/2014/main" id="{C8F9E9A8-2DB7-A64C-9A8E-170BE24685D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360" b="-1639"/>
          <a:stretch/>
        </p:blipFill>
        <p:spPr>
          <a:xfrm>
            <a:off x="4536727" y="563336"/>
            <a:ext cx="6256459" cy="5849694"/>
          </a:xfrm>
          <a:prstGeom prst="rect">
            <a:avLst/>
          </a:prstGeom>
        </p:spPr>
      </p:pic>
      <p:sp>
        <p:nvSpPr>
          <p:cNvPr id="7" name="TextBox 6">
            <a:extLst>
              <a:ext uri="{FF2B5EF4-FFF2-40B4-BE49-F238E27FC236}">
                <a16:creationId xmlns:a16="http://schemas.microsoft.com/office/drawing/2014/main" id="{DF7D66D1-C02F-7E49-8C7D-12DF70B250F5}"/>
              </a:ext>
            </a:extLst>
          </p:cNvPr>
          <p:cNvSpPr txBox="1"/>
          <p:nvPr/>
        </p:nvSpPr>
        <p:spPr>
          <a:xfrm>
            <a:off x="1915015" y="1340083"/>
            <a:ext cx="4609930" cy="4177834"/>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Next for the fun (and sometimes messy!) part… the painting.</a:t>
            </a:r>
          </a:p>
          <a:p>
            <a:pPr>
              <a:spcBef>
                <a:spcPts val="1500"/>
              </a:spcBef>
            </a:pPr>
            <a:r>
              <a:rPr lang="en-GB" sz="2100" dirty="0">
                <a:solidFill>
                  <a:srgbClr val="272626"/>
                </a:solidFill>
                <a:latin typeface="Comic Sans MS" panose="030F0902030302020204" pitchFamily="66" charset="0"/>
              </a:rPr>
              <a:t>Start painting the outline and add colour and detail inside afterwards. </a:t>
            </a:r>
          </a:p>
          <a:p>
            <a:pPr>
              <a:spcBef>
                <a:spcPts val="1500"/>
              </a:spcBef>
            </a:pPr>
            <a:r>
              <a:rPr lang="en-GB" sz="2100" dirty="0">
                <a:solidFill>
                  <a:srgbClr val="272626"/>
                </a:solidFill>
                <a:latin typeface="Comic Sans MS" panose="030F0902030302020204" pitchFamily="66" charset="0"/>
              </a:rPr>
              <a:t>Focus on the colours you’re using and the tone. Where do you want the colour to be darker or lighter and why?</a:t>
            </a:r>
          </a:p>
          <a:p>
            <a:pPr>
              <a:spcBef>
                <a:spcPts val="1500"/>
              </a:spcBef>
            </a:pPr>
            <a:r>
              <a:rPr lang="en-GB" sz="2100" dirty="0">
                <a:solidFill>
                  <a:srgbClr val="272626"/>
                </a:solidFill>
                <a:latin typeface="Comic Sans MS" panose="030F0902030302020204" pitchFamily="66" charset="0"/>
              </a:rPr>
              <a:t>Look closely at your flower or plant. How much detail can you add to your painting?</a:t>
            </a:r>
          </a:p>
        </p:txBody>
      </p:sp>
    </p:spTree>
    <p:extLst>
      <p:ext uri="{BB962C8B-B14F-4D97-AF65-F5344CB8AC3E}">
        <p14:creationId xmlns:p14="http://schemas.microsoft.com/office/powerpoint/2010/main" val="347041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1601 -0.02477 L 0.28086 -0.02384 " pathEditMode="relative" rAng="0" ptsTypes="AA">
                                      <p:cBhvr>
                                        <p:cTn id="6" dur="2000" fill="hold"/>
                                        <p:tgtEl>
                                          <p:spTgt spid="17"/>
                                        </p:tgtEl>
                                        <p:attrNameLst>
                                          <p:attrName>ppt_x</p:attrName>
                                          <p:attrName>ppt_y</p:attrName>
                                        </p:attrNameLst>
                                      </p:cBhvr>
                                      <p:rCtr x="8242" y="46"/>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1823 -4.07407E-6 L 0.16693 -4.07407E-6 " pathEditMode="relative" rAng="0" ptsTypes="AA">
                                      <p:cBhvr>
                                        <p:cTn id="9" dur="2000" fill="hold"/>
                                        <p:tgtEl>
                                          <p:spTgt spid="20"/>
                                        </p:tgtEl>
                                        <p:attrNameLst>
                                          <p:attrName>ppt_x</p:attrName>
                                          <p:attrName>ppt_y</p:attrName>
                                        </p:attrNameLst>
                                      </p:cBhvr>
                                      <p:rCtr x="925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DEB87DD-6612-5340-9773-22537E04347B}"/>
              </a:ext>
            </a:extLst>
          </p:cNvPr>
          <p:cNvGrpSpPr/>
          <p:nvPr/>
        </p:nvGrpSpPr>
        <p:grpSpPr>
          <a:xfrm>
            <a:off x="4536727" y="504153"/>
            <a:ext cx="6256459" cy="5849694"/>
            <a:chOff x="4536727" y="504153"/>
            <a:chExt cx="6256459" cy="5849694"/>
          </a:xfrm>
        </p:grpSpPr>
        <p:pic>
          <p:nvPicPr>
            <p:cNvPr id="17" name="Picture 16">
              <a:extLst>
                <a:ext uri="{FF2B5EF4-FFF2-40B4-BE49-F238E27FC236}">
                  <a16:creationId xmlns:a16="http://schemas.microsoft.com/office/drawing/2014/main" id="{42BD5E50-FC03-8A44-BB83-42DEC991EC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821" r="16412"/>
            <a:stretch/>
          </p:blipFill>
          <p:spPr>
            <a:xfrm rot="5400000">
              <a:off x="8340200" y="353938"/>
              <a:ext cx="2065276" cy="2755413"/>
            </a:xfrm>
            <a:prstGeom prst="rect">
              <a:avLst/>
            </a:prstGeom>
          </p:spPr>
        </p:pic>
        <p:pic>
          <p:nvPicPr>
            <p:cNvPr id="20" name="Picture 19" descr="A picture containing green&#10;&#10;Description automatically generated">
              <a:extLst>
                <a:ext uri="{FF2B5EF4-FFF2-40B4-BE49-F238E27FC236}">
                  <a16:creationId xmlns:a16="http://schemas.microsoft.com/office/drawing/2014/main" id="{9C71E1E3-FF3C-3C47-9EE7-D4B0DE39892C}"/>
                </a:ext>
              </a:extLst>
            </p:cNvPr>
            <p:cNvPicPr>
              <a:picLocks noChangeAspect="1"/>
            </p:cNvPicPr>
            <p:nvPr/>
          </p:nvPicPr>
          <p:blipFill rotWithShape="1">
            <a:blip r:embed="rId3"/>
            <a:srcRect t="4274" r="13043"/>
            <a:stretch/>
          </p:blipFill>
          <p:spPr>
            <a:xfrm rot="21360091" flipV="1">
              <a:off x="8225940" y="2514502"/>
              <a:ext cx="2410470" cy="3660110"/>
            </a:xfrm>
            <a:prstGeom prst="rect">
              <a:avLst/>
            </a:prstGeom>
          </p:spPr>
        </p:pic>
        <p:pic>
          <p:nvPicPr>
            <p:cNvPr id="13" name="Picture 12">
              <a:extLst>
                <a:ext uri="{FF2B5EF4-FFF2-40B4-BE49-F238E27FC236}">
                  <a16:creationId xmlns:a16="http://schemas.microsoft.com/office/drawing/2014/main" id="{C8F9E9A8-2DB7-A64C-9A8E-170BE24685D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360" b="-1639"/>
            <a:stretch/>
          </p:blipFill>
          <p:spPr>
            <a:xfrm>
              <a:off x="4536727" y="504153"/>
              <a:ext cx="6256459" cy="5849694"/>
            </a:xfrm>
            <a:prstGeom prst="rect">
              <a:avLst/>
            </a:prstGeom>
          </p:spPr>
        </p:pic>
      </p:grpSp>
      <p:sp>
        <p:nvSpPr>
          <p:cNvPr id="6" name="TextBox 5">
            <a:extLst>
              <a:ext uri="{FF2B5EF4-FFF2-40B4-BE49-F238E27FC236}">
                <a16:creationId xmlns:a16="http://schemas.microsoft.com/office/drawing/2014/main" id="{B51FF662-0C72-664E-930E-E6A578E1E0B5}"/>
              </a:ext>
            </a:extLst>
          </p:cNvPr>
          <p:cNvSpPr txBox="1"/>
          <p:nvPr/>
        </p:nvSpPr>
        <p:spPr>
          <a:xfrm>
            <a:off x="1968775" y="1989955"/>
            <a:ext cx="5141151" cy="3447098"/>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Stop for a moment and take a look at your painting.</a:t>
            </a:r>
          </a:p>
          <a:p>
            <a:pPr>
              <a:spcBef>
                <a:spcPts val="1500"/>
              </a:spcBef>
            </a:pPr>
            <a:r>
              <a:rPr lang="en-GB" sz="2100" dirty="0">
                <a:solidFill>
                  <a:srgbClr val="272626"/>
                </a:solidFill>
                <a:latin typeface="Comic Sans MS" panose="030F0902030302020204" pitchFamily="66" charset="0"/>
              </a:rPr>
              <a:t>What is going well?</a:t>
            </a:r>
          </a:p>
          <a:p>
            <a:pPr>
              <a:spcBef>
                <a:spcPts val="1500"/>
              </a:spcBef>
            </a:pPr>
            <a:r>
              <a:rPr lang="en-GB" sz="2100" dirty="0">
                <a:solidFill>
                  <a:srgbClr val="272626"/>
                </a:solidFill>
                <a:latin typeface="Comic Sans MS" panose="030F0902030302020204" pitchFamily="66" charset="0"/>
              </a:rPr>
              <a:t>Are you happy with the scale?</a:t>
            </a:r>
          </a:p>
          <a:p>
            <a:pPr>
              <a:spcBef>
                <a:spcPts val="1500"/>
              </a:spcBef>
            </a:pPr>
            <a:r>
              <a:rPr lang="en-GB" sz="2100" dirty="0">
                <a:solidFill>
                  <a:srgbClr val="272626"/>
                </a:solidFill>
                <a:latin typeface="Comic Sans MS" panose="030F0902030302020204" pitchFamily="66" charset="0"/>
              </a:rPr>
              <a:t>Have there been any challenges so far?</a:t>
            </a:r>
          </a:p>
          <a:p>
            <a:pPr>
              <a:spcBef>
                <a:spcPts val="1500"/>
              </a:spcBef>
            </a:pPr>
            <a:r>
              <a:rPr lang="en-GB" sz="2100" dirty="0">
                <a:solidFill>
                  <a:srgbClr val="272626"/>
                </a:solidFill>
                <a:latin typeface="Comic Sans MS" panose="030F0902030302020204" pitchFamily="66" charset="0"/>
              </a:rPr>
              <a:t>What might you focus on next?</a:t>
            </a:r>
          </a:p>
        </p:txBody>
      </p:sp>
    </p:spTree>
    <p:extLst>
      <p:ext uri="{BB962C8B-B14F-4D97-AF65-F5344CB8AC3E}">
        <p14:creationId xmlns:p14="http://schemas.microsoft.com/office/powerpoint/2010/main" val="364853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0A66C0B-1850-B14F-8123-DA40807294FB}"/>
              </a:ext>
            </a:extLst>
          </p:cNvPr>
          <p:cNvSpPr txBox="1"/>
          <p:nvPr/>
        </p:nvSpPr>
        <p:spPr>
          <a:xfrm>
            <a:off x="7595118" y="1633925"/>
            <a:ext cx="3758681" cy="3977659"/>
          </a:xfrm>
          <a:prstGeom prst="rect">
            <a:avLst/>
          </a:prstGeom>
          <a:noFill/>
        </p:spPr>
        <p:txBody>
          <a:bodyPr wrap="square" rtlCol="0">
            <a:noAutofit/>
          </a:bodyPr>
          <a:lstStyle/>
          <a:p>
            <a:pPr>
              <a:spcBef>
                <a:spcPts val="1500"/>
              </a:spcBef>
            </a:pPr>
            <a:r>
              <a:rPr lang="en-GB" sz="2100" dirty="0">
                <a:solidFill>
                  <a:srgbClr val="272626"/>
                </a:solidFill>
                <a:latin typeface="Comic Sans MS" panose="030F0902030302020204" pitchFamily="66" charset="0"/>
              </a:rPr>
              <a:t>Take a walk around the classroom to see everyone else’s paintings!</a:t>
            </a:r>
          </a:p>
          <a:p>
            <a:pPr>
              <a:spcBef>
                <a:spcPts val="1500"/>
              </a:spcBef>
            </a:pPr>
            <a:r>
              <a:rPr lang="en-GB" sz="2100" dirty="0">
                <a:solidFill>
                  <a:srgbClr val="272626"/>
                </a:solidFill>
                <a:latin typeface="Comic Sans MS" panose="030F0902030302020204" pitchFamily="66" charset="0"/>
              </a:rPr>
              <a:t>What do you like?</a:t>
            </a:r>
          </a:p>
          <a:p>
            <a:pPr>
              <a:spcBef>
                <a:spcPts val="1500"/>
              </a:spcBef>
            </a:pPr>
            <a:r>
              <a:rPr lang="en-GB" sz="2100" dirty="0">
                <a:solidFill>
                  <a:srgbClr val="272626"/>
                </a:solidFill>
                <a:latin typeface="Comic Sans MS" panose="030F0902030302020204" pitchFamily="66" charset="0"/>
              </a:rPr>
              <a:t>What is going well?</a:t>
            </a:r>
          </a:p>
          <a:p>
            <a:pPr>
              <a:spcBef>
                <a:spcPts val="1500"/>
              </a:spcBef>
            </a:pPr>
            <a:r>
              <a:rPr lang="en-GB" sz="2100" dirty="0">
                <a:solidFill>
                  <a:srgbClr val="272626"/>
                </a:solidFill>
                <a:latin typeface="Comic Sans MS" panose="030F0902030302020204" pitchFamily="66" charset="0"/>
              </a:rPr>
              <a:t>Is there anything you would have done differently?</a:t>
            </a:r>
          </a:p>
          <a:p>
            <a:pPr>
              <a:spcBef>
                <a:spcPts val="1500"/>
              </a:spcBef>
            </a:pPr>
            <a:r>
              <a:rPr lang="en-GB" sz="2100" dirty="0">
                <a:solidFill>
                  <a:srgbClr val="272626"/>
                </a:solidFill>
                <a:latin typeface="Comic Sans MS" panose="030F0902030302020204" pitchFamily="66" charset="0"/>
              </a:rPr>
              <a:t>Can you think of a name for your painting?</a:t>
            </a:r>
          </a:p>
        </p:txBody>
      </p:sp>
      <p:sp>
        <p:nvSpPr>
          <p:cNvPr id="7" name="Subtitle 2">
            <a:extLst>
              <a:ext uri="{FF2B5EF4-FFF2-40B4-BE49-F238E27FC236}">
                <a16:creationId xmlns:a16="http://schemas.microsoft.com/office/drawing/2014/main" id="{C40AE7A4-1044-48A2-9C06-BFCCB1B6A79F}"/>
              </a:ext>
            </a:extLst>
          </p:cNvPr>
          <p:cNvSpPr txBox="1">
            <a:spLocks/>
          </p:cNvSpPr>
          <p:nvPr/>
        </p:nvSpPr>
        <p:spPr>
          <a:xfrm>
            <a:off x="0" y="7547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702030302020204" pitchFamily="66" charset="0"/>
                <a:cs typeface="Arial" panose="020B0604020202020204" pitchFamily="34" charset="0"/>
              </a:rPr>
              <a:t>Sharing our artwork</a:t>
            </a:r>
          </a:p>
        </p:txBody>
      </p:sp>
      <p:grpSp>
        <p:nvGrpSpPr>
          <p:cNvPr id="4" name="Group 3">
            <a:extLst>
              <a:ext uri="{FF2B5EF4-FFF2-40B4-BE49-F238E27FC236}">
                <a16:creationId xmlns:a16="http://schemas.microsoft.com/office/drawing/2014/main" id="{F8F238CE-FF33-CF4E-850B-E0E4C02235BF}"/>
              </a:ext>
            </a:extLst>
          </p:cNvPr>
          <p:cNvGrpSpPr/>
          <p:nvPr/>
        </p:nvGrpSpPr>
        <p:grpSpPr>
          <a:xfrm>
            <a:off x="1245708" y="1969066"/>
            <a:ext cx="5656342" cy="3307378"/>
            <a:chOff x="987928" y="1881188"/>
            <a:chExt cx="6513010" cy="3492500"/>
          </a:xfrm>
        </p:grpSpPr>
        <p:pic>
          <p:nvPicPr>
            <p:cNvPr id="19" name="Picture 18">
              <a:extLst>
                <a:ext uri="{FF2B5EF4-FFF2-40B4-BE49-F238E27FC236}">
                  <a16:creationId xmlns:a16="http://schemas.microsoft.com/office/drawing/2014/main" id="{F7974673-1668-794B-997E-67315410C1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501" t="18405" r="4923" b="9970"/>
            <a:stretch/>
          </p:blipFill>
          <p:spPr>
            <a:xfrm>
              <a:off x="987928" y="1881188"/>
              <a:ext cx="6513010" cy="3492500"/>
            </a:xfrm>
            <a:prstGeom prst="rect">
              <a:avLst/>
            </a:prstGeom>
          </p:spPr>
        </p:pic>
        <p:pic>
          <p:nvPicPr>
            <p:cNvPr id="3" name="Picture 2">
              <a:extLst>
                <a:ext uri="{FF2B5EF4-FFF2-40B4-BE49-F238E27FC236}">
                  <a16:creationId xmlns:a16="http://schemas.microsoft.com/office/drawing/2014/main" id="{BC6EB983-39BB-4A4C-95AE-77AB8C65688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2489" t="3540" r="9602" b="13127"/>
            <a:stretch/>
          </p:blipFill>
          <p:spPr>
            <a:xfrm>
              <a:off x="3527007" y="2868259"/>
              <a:ext cx="1188553" cy="1886622"/>
            </a:xfrm>
            <a:prstGeom prst="rect">
              <a:avLst/>
            </a:prstGeom>
          </p:spPr>
        </p:pic>
      </p:grpSp>
    </p:spTree>
    <p:extLst>
      <p:ext uri="{BB962C8B-B14F-4D97-AF65-F5344CB8AC3E}">
        <p14:creationId xmlns:p14="http://schemas.microsoft.com/office/powerpoint/2010/main" val="332990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logo&#10;&#10;Description automatically generated">
            <a:extLst>
              <a:ext uri="{FF2B5EF4-FFF2-40B4-BE49-F238E27FC236}">
                <a16:creationId xmlns:a16="http://schemas.microsoft.com/office/drawing/2014/main" id="{E47346A0-2257-2F41-8F57-07FA5B58FA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61714" y="4471634"/>
            <a:ext cx="2293826" cy="1403183"/>
          </a:xfrm>
          <a:prstGeom prst="rect">
            <a:avLst/>
          </a:prstGeom>
          <a:ln w="28575">
            <a:solidFill>
              <a:srgbClr val="3FAA4C"/>
            </a:solidFill>
          </a:ln>
        </p:spPr>
      </p:pic>
      <p:pic>
        <p:nvPicPr>
          <p:cNvPr id="7" name="Picture 6" descr="Logo, company name&#10;&#10;Description automatically generated">
            <a:extLst>
              <a:ext uri="{FF2B5EF4-FFF2-40B4-BE49-F238E27FC236}">
                <a16:creationId xmlns:a16="http://schemas.microsoft.com/office/drawing/2014/main" id="{6614B336-194E-A040-9D16-55737B5E61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879" y="4471935"/>
            <a:ext cx="2302228" cy="1411586"/>
          </a:xfrm>
          <a:prstGeom prst="rect">
            <a:avLst/>
          </a:prstGeom>
          <a:ln w="28575">
            <a:solidFill>
              <a:srgbClr val="3FAA4C"/>
            </a:solidFill>
          </a:ln>
        </p:spPr>
      </p:pic>
      <p:pic>
        <p:nvPicPr>
          <p:cNvPr id="24" name="Picture 23" descr="Logo, company name&#10;&#10;Description automatically generated">
            <a:extLst>
              <a:ext uri="{FF2B5EF4-FFF2-40B4-BE49-F238E27FC236}">
                <a16:creationId xmlns:a16="http://schemas.microsoft.com/office/drawing/2014/main" id="{BDDAFF8A-6DA4-1047-A438-5C796FB777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19531" y="4466513"/>
            <a:ext cx="2293826" cy="1403183"/>
          </a:xfrm>
          <a:prstGeom prst="rect">
            <a:avLst/>
          </a:prstGeom>
          <a:ln w="28575">
            <a:solidFill>
              <a:srgbClr val="3FAA4C"/>
            </a:solidFill>
          </a:ln>
        </p:spPr>
      </p:pic>
      <p:pic>
        <p:nvPicPr>
          <p:cNvPr id="26" name="Picture 25" descr="Logo&#10;&#10;Description automatically generated with medium confidence">
            <a:extLst>
              <a:ext uri="{FF2B5EF4-FFF2-40B4-BE49-F238E27FC236}">
                <a16:creationId xmlns:a16="http://schemas.microsoft.com/office/drawing/2014/main" id="{BD910C07-50EB-3D41-810F-E5BC8A1484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45897" y="2835236"/>
            <a:ext cx="2293827" cy="1411586"/>
          </a:xfrm>
          <a:prstGeom prst="rect">
            <a:avLst/>
          </a:prstGeom>
          <a:ln w="28575">
            <a:solidFill>
              <a:srgbClr val="3FAA4C"/>
            </a:solidFill>
          </a:ln>
        </p:spPr>
      </p:pic>
      <p:pic>
        <p:nvPicPr>
          <p:cNvPr id="28" name="Picture 27" descr="Logo&#10;&#10;Description automatically generated">
            <a:extLst>
              <a:ext uri="{FF2B5EF4-FFF2-40B4-BE49-F238E27FC236}">
                <a16:creationId xmlns:a16="http://schemas.microsoft.com/office/drawing/2014/main" id="{17DFBC22-87B1-6243-BA91-284F3594975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81298" y="2835236"/>
            <a:ext cx="2293827" cy="1411586"/>
          </a:xfrm>
          <a:prstGeom prst="rect">
            <a:avLst/>
          </a:prstGeom>
          <a:ln w="28575">
            <a:solidFill>
              <a:srgbClr val="3FAA4C"/>
            </a:solidFill>
          </a:ln>
        </p:spPr>
      </p:pic>
      <p:pic>
        <p:nvPicPr>
          <p:cNvPr id="30" name="Picture 29" descr="Logo&#10;&#10;Description automatically generated">
            <a:extLst>
              <a:ext uri="{FF2B5EF4-FFF2-40B4-BE49-F238E27FC236}">
                <a16:creationId xmlns:a16="http://schemas.microsoft.com/office/drawing/2014/main" id="{F18B970D-422B-F147-AFB1-60BC0C161F1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08388" y="2835236"/>
            <a:ext cx="2302228" cy="1411586"/>
          </a:xfrm>
          <a:prstGeom prst="rect">
            <a:avLst/>
          </a:prstGeom>
          <a:ln w="28575">
            <a:solidFill>
              <a:srgbClr val="3FAA4C"/>
            </a:solidFill>
          </a:ln>
        </p:spPr>
      </p:pic>
      <p:sp>
        <p:nvSpPr>
          <p:cNvPr id="20" name="TextBox 19">
            <a:extLst>
              <a:ext uri="{FF2B5EF4-FFF2-40B4-BE49-F238E27FC236}">
                <a16:creationId xmlns:a16="http://schemas.microsoft.com/office/drawing/2014/main" id="{75B07395-FBB9-7142-8578-5AAFEB042B57}"/>
              </a:ext>
            </a:extLst>
          </p:cNvPr>
          <p:cNvSpPr txBox="1"/>
          <p:nvPr/>
        </p:nvSpPr>
        <p:spPr>
          <a:xfrm>
            <a:off x="1618406" y="1366129"/>
            <a:ext cx="8955188" cy="1143903"/>
          </a:xfrm>
          <a:prstGeom prst="rect">
            <a:avLst/>
          </a:prstGeom>
          <a:noFill/>
        </p:spPr>
        <p:txBody>
          <a:bodyPr wrap="square">
            <a:spAutoFit/>
          </a:bodyPr>
          <a:lstStyle/>
          <a:p>
            <a:pPr>
              <a:spcBef>
                <a:spcPts val="1000"/>
              </a:spcBef>
            </a:pPr>
            <a:r>
              <a:rPr lang="en-GB" sz="2000" dirty="0">
                <a:solidFill>
                  <a:srgbClr val="272626"/>
                </a:solidFill>
                <a:latin typeface="Comic Sans MS" panose="030F0902030302020204" pitchFamily="66" charset="0"/>
              </a:rPr>
              <a:t>Discuss what you have learned today and write down some key vocabulary for your working wall in the classroom.</a:t>
            </a:r>
          </a:p>
          <a:p>
            <a:pPr>
              <a:spcBef>
                <a:spcPts val="1000"/>
              </a:spcBef>
            </a:pPr>
            <a:r>
              <a:rPr lang="en-GB" sz="2000" dirty="0">
                <a:solidFill>
                  <a:srgbClr val="272626"/>
                </a:solidFill>
                <a:latin typeface="Comic Sans MS" panose="030F0902030302020204" pitchFamily="66" charset="0"/>
              </a:rPr>
              <a:t>Here are a few words to get you started:-</a:t>
            </a:r>
            <a:endParaRPr lang="en-GB" sz="1900" dirty="0">
              <a:solidFill>
                <a:srgbClr val="272626"/>
              </a:solidFill>
              <a:latin typeface="Comic Sans MS" panose="030F0702030302020204" pitchFamily="66" charset="0"/>
            </a:endParaRPr>
          </a:p>
        </p:txBody>
      </p:sp>
      <p:sp>
        <p:nvSpPr>
          <p:cNvPr id="21" name="Subtitle 2">
            <a:extLst>
              <a:ext uri="{FF2B5EF4-FFF2-40B4-BE49-F238E27FC236}">
                <a16:creationId xmlns:a16="http://schemas.microsoft.com/office/drawing/2014/main" id="{F9153B01-0C16-5C44-AD3F-78DBAF5A3F37}"/>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FAA4C"/>
                </a:solidFill>
                <a:latin typeface="Comic Sans MS" panose="030F0702030302020204" pitchFamily="66" charset="0"/>
                <a:cs typeface="Arial" panose="020B0604020202020204" pitchFamily="34" charset="0"/>
              </a:rPr>
              <a:t>Key Vocabulary</a:t>
            </a:r>
          </a:p>
        </p:txBody>
      </p:sp>
    </p:spTree>
    <p:extLst>
      <p:ext uri="{BB962C8B-B14F-4D97-AF65-F5344CB8AC3E}">
        <p14:creationId xmlns:p14="http://schemas.microsoft.com/office/powerpoint/2010/main" val="338393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CADB8158-8972-5743-927F-BFA0BA78B818}"/>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9" name="Picture 8" descr="A picture containing text, clipart&#10;&#10;Description automatically generated">
            <a:extLst>
              <a:ext uri="{FF2B5EF4-FFF2-40B4-BE49-F238E27FC236}">
                <a16:creationId xmlns:a16="http://schemas.microsoft.com/office/drawing/2014/main" id="{8A56B455-5411-604E-89DB-619AC16EB82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0" name="Subtitle 2">
            <a:extLst>
              <a:ext uri="{FF2B5EF4-FFF2-40B4-BE49-F238E27FC236}">
                <a16:creationId xmlns:a16="http://schemas.microsoft.com/office/drawing/2014/main" id="{46037FE8-1F05-0848-AFD4-02BB72477EA7}"/>
              </a:ext>
            </a:extLst>
          </p:cNvPr>
          <p:cNvSpPr txBox="1">
            <a:spLocks/>
          </p:cNvSpPr>
          <p:nvPr/>
        </p:nvSpPr>
        <p:spPr>
          <a:xfrm>
            <a:off x="0" y="53982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702030302020204" pitchFamily="66" charset="0"/>
                <a:cs typeface="Arial" panose="020B0604020202020204" pitchFamily="34" charset="0"/>
              </a:rPr>
              <a:t>Create artwork - Painting</a:t>
            </a:r>
          </a:p>
        </p:txBody>
      </p:sp>
      <p:sp>
        <p:nvSpPr>
          <p:cNvPr id="11" name="Subtitle 2">
            <a:extLst>
              <a:ext uri="{FF2B5EF4-FFF2-40B4-BE49-F238E27FC236}">
                <a16:creationId xmlns:a16="http://schemas.microsoft.com/office/drawing/2014/main" id="{784513B9-EDB7-B947-B9E5-033CD0B8F3A2}"/>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sp>
        <p:nvSpPr>
          <p:cNvPr id="12" name="Rectangle 11">
            <a:extLst>
              <a:ext uri="{FF2B5EF4-FFF2-40B4-BE49-F238E27FC236}">
                <a16:creationId xmlns:a16="http://schemas.microsoft.com/office/drawing/2014/main" id="{DBBBD95D-821B-F24D-8FE3-EF9A5D1113EA}"/>
              </a:ext>
            </a:extLst>
          </p:cNvPr>
          <p:cNvSpPr/>
          <p:nvPr/>
        </p:nvSpPr>
        <p:spPr>
          <a:xfrm>
            <a:off x="4433582" y="1433122"/>
            <a:ext cx="3745218"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group of flowers&#10;&#10;Description automatically generated with low confidence">
            <a:extLst>
              <a:ext uri="{FF2B5EF4-FFF2-40B4-BE49-F238E27FC236}">
                <a16:creationId xmlns:a16="http://schemas.microsoft.com/office/drawing/2014/main" id="{6B7310FA-614C-7C4A-A89D-80B236B518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703" t="11209" r="29476" b="15111"/>
          <a:stretch/>
        </p:blipFill>
        <p:spPr>
          <a:xfrm>
            <a:off x="4433582" y="1433122"/>
            <a:ext cx="3745218" cy="3790950"/>
          </a:xfrm>
          <a:prstGeom prst="rect">
            <a:avLst/>
          </a:prstGeom>
          <a:ln w="38100">
            <a:solidFill>
              <a:schemeClr val="bg1"/>
            </a:solidFill>
          </a:ln>
        </p:spPr>
      </p:pic>
    </p:spTree>
    <p:extLst>
      <p:ext uri="{BB962C8B-B14F-4D97-AF65-F5344CB8AC3E}">
        <p14:creationId xmlns:p14="http://schemas.microsoft.com/office/powerpoint/2010/main" val="4004618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able, person, indoor&#10;&#10;Description automatically generated">
            <a:extLst>
              <a:ext uri="{FF2B5EF4-FFF2-40B4-BE49-F238E27FC236}">
                <a16:creationId xmlns:a16="http://schemas.microsoft.com/office/drawing/2014/main" id="{51ED5CB6-4E34-3248-B18C-5C0873BCEC59}"/>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l="25497" t="48389" r="29522"/>
          <a:stretch/>
        </p:blipFill>
        <p:spPr>
          <a:xfrm>
            <a:off x="1973067" y="2104216"/>
            <a:ext cx="4108645" cy="3142749"/>
          </a:xfrm>
          <a:prstGeom prst="rect">
            <a:avLst/>
          </a:prstGeom>
        </p:spPr>
      </p:pic>
      <p:sp>
        <p:nvSpPr>
          <p:cNvPr id="4" name="TextBox 3">
            <a:extLst>
              <a:ext uri="{FF2B5EF4-FFF2-40B4-BE49-F238E27FC236}">
                <a16:creationId xmlns:a16="http://schemas.microsoft.com/office/drawing/2014/main" id="{8A6FB1E5-97CF-FA4E-9113-340213599302}"/>
              </a:ext>
            </a:extLst>
          </p:cNvPr>
          <p:cNvSpPr txBox="1"/>
          <p:nvPr/>
        </p:nvSpPr>
        <p:spPr>
          <a:xfrm>
            <a:off x="588988" y="5824009"/>
            <a:ext cx="10069780" cy="461665"/>
          </a:xfrm>
          <a:prstGeom prst="rect">
            <a:avLst/>
          </a:prstGeom>
          <a:noFill/>
        </p:spPr>
        <p:txBody>
          <a:bodyPr wrap="square" rtlCol="0">
            <a:spAutoFit/>
          </a:bodyPr>
          <a:lstStyle/>
          <a:p>
            <a:r>
              <a:rPr lang="en-GB" sz="1200" b="1" dirty="0">
                <a:solidFill>
                  <a:srgbClr val="3FAA4C"/>
                </a:solidFill>
                <a:latin typeface="Arial" panose="020B0604020202020204" pitchFamily="34" charset="0"/>
                <a:cs typeface="Arial" panose="020B0604020202020204" pitchFamily="34" charset="0"/>
              </a:rPr>
              <a:t>Curriculum links: </a:t>
            </a:r>
            <a:r>
              <a:rPr lang="en-GB" sz="1200" dirty="0">
                <a:solidFill>
                  <a:srgbClr val="3FAA4C"/>
                </a:solidFill>
                <a:latin typeface="Arial" panose="020B0604020202020204" pitchFamily="34" charset="0"/>
                <a:cs typeface="Arial" panose="020B0604020202020204" pitchFamily="34" charset="0"/>
              </a:rPr>
              <a:t>Produce creative work, exploring their ideas and recording their experiences</a:t>
            </a:r>
            <a:r>
              <a:rPr lang="en-GB" sz="1200" b="1" dirty="0">
                <a:solidFill>
                  <a:srgbClr val="3FAA4C"/>
                </a:solidFill>
                <a:latin typeface="Arial" panose="020B0604020202020204" pitchFamily="34" charset="0"/>
                <a:cs typeface="Arial" panose="020B0604020202020204" pitchFamily="34" charset="0"/>
              </a:rPr>
              <a:t>.</a:t>
            </a:r>
          </a:p>
          <a:p>
            <a:r>
              <a:rPr lang="en-GB" sz="1200" dirty="0">
                <a:solidFill>
                  <a:srgbClr val="3FAA4C"/>
                </a:solidFill>
                <a:latin typeface="Arial" panose="020B0604020202020204" pitchFamily="34" charset="0"/>
                <a:cs typeface="Arial" panose="020B0604020202020204" pitchFamily="34" charset="0"/>
              </a:rPr>
              <a:t>To develop a wide range of art and design techniques in using colour, pattern, texture, line, shape, form and space. </a:t>
            </a:r>
          </a:p>
        </p:txBody>
      </p:sp>
      <p:sp>
        <p:nvSpPr>
          <p:cNvPr id="10" name="TextBox 9">
            <a:extLst>
              <a:ext uri="{FF2B5EF4-FFF2-40B4-BE49-F238E27FC236}">
                <a16:creationId xmlns:a16="http://schemas.microsoft.com/office/drawing/2014/main" id="{7818A821-4578-8B4B-A9DA-873F1A14E396}"/>
              </a:ext>
            </a:extLst>
          </p:cNvPr>
          <p:cNvSpPr txBox="1"/>
          <p:nvPr/>
        </p:nvSpPr>
        <p:spPr>
          <a:xfrm>
            <a:off x="6876636" y="2621731"/>
            <a:ext cx="3553239" cy="2516073"/>
          </a:xfrm>
          <a:prstGeom prst="rect">
            <a:avLst/>
          </a:prstGeom>
          <a:noFill/>
        </p:spPr>
        <p:txBody>
          <a:bodyPr wrap="square" rtlCol="0">
            <a:spAutoFit/>
          </a:bodyPr>
          <a:lstStyle/>
          <a:p>
            <a:pPr>
              <a:spcBef>
                <a:spcPts val="1500"/>
              </a:spcBef>
            </a:pPr>
            <a:r>
              <a:rPr lang="en-GB" sz="2000" b="1" dirty="0">
                <a:solidFill>
                  <a:srgbClr val="272626"/>
                </a:solidFill>
                <a:latin typeface="Comic Sans MS" panose="030F0902030302020204" pitchFamily="66" charset="0"/>
              </a:rPr>
              <a:t>Mix colours </a:t>
            </a:r>
            <a:r>
              <a:rPr lang="en-GB" sz="2000" dirty="0">
                <a:solidFill>
                  <a:srgbClr val="272626"/>
                </a:solidFill>
                <a:latin typeface="Comic Sans MS" panose="030F0902030302020204" pitchFamily="66" charset="0"/>
              </a:rPr>
              <a:t>to use in your own artwork.</a:t>
            </a:r>
          </a:p>
          <a:p>
            <a:pPr>
              <a:spcBef>
                <a:spcPts val="1500"/>
              </a:spcBef>
            </a:pPr>
            <a:r>
              <a:rPr lang="en-GB" sz="2000" dirty="0">
                <a:solidFill>
                  <a:srgbClr val="272626"/>
                </a:solidFill>
                <a:latin typeface="Comic Sans MS" panose="030F0902030302020204" pitchFamily="66" charset="0"/>
              </a:rPr>
              <a:t>Learn about </a:t>
            </a:r>
            <a:r>
              <a:rPr lang="en-GB" sz="2000" b="1" dirty="0">
                <a:solidFill>
                  <a:srgbClr val="272626"/>
                </a:solidFill>
                <a:latin typeface="Comic Sans MS" panose="030F0902030302020204" pitchFamily="66" charset="0"/>
              </a:rPr>
              <a:t>scale</a:t>
            </a:r>
            <a:r>
              <a:rPr lang="en-GB" sz="2000" dirty="0">
                <a:solidFill>
                  <a:srgbClr val="272626"/>
                </a:solidFill>
                <a:latin typeface="Comic Sans MS" panose="030F0902030302020204" pitchFamily="66" charset="0"/>
              </a:rPr>
              <a:t> and </a:t>
            </a:r>
            <a:r>
              <a:rPr lang="en-GB" sz="2000" b="1" dirty="0">
                <a:solidFill>
                  <a:srgbClr val="272626"/>
                </a:solidFill>
                <a:latin typeface="Comic Sans MS" panose="030F0902030302020204" pitchFamily="66" charset="0"/>
              </a:rPr>
              <a:t>tone</a:t>
            </a:r>
            <a:r>
              <a:rPr lang="en-GB" sz="2000" dirty="0">
                <a:solidFill>
                  <a:srgbClr val="272626"/>
                </a:solidFill>
                <a:latin typeface="Comic Sans MS" panose="030F0902030302020204" pitchFamily="66" charset="0"/>
              </a:rPr>
              <a:t>.</a:t>
            </a:r>
          </a:p>
          <a:p>
            <a:pPr>
              <a:spcBef>
                <a:spcPts val="1500"/>
              </a:spcBef>
            </a:pPr>
            <a:r>
              <a:rPr lang="en-GB" sz="2000" dirty="0">
                <a:solidFill>
                  <a:srgbClr val="272626"/>
                </a:solidFill>
                <a:latin typeface="Comic Sans MS" panose="030F0902030302020204" pitchFamily="66" charset="0"/>
              </a:rPr>
              <a:t>Use </a:t>
            </a:r>
            <a:r>
              <a:rPr lang="en-GB" sz="2000" b="1" dirty="0">
                <a:solidFill>
                  <a:srgbClr val="272626"/>
                </a:solidFill>
                <a:latin typeface="Comic Sans MS" panose="030F0902030302020204" pitchFamily="66" charset="0"/>
              </a:rPr>
              <a:t>observation skills </a:t>
            </a:r>
            <a:r>
              <a:rPr lang="en-GB" sz="2000" dirty="0">
                <a:solidFill>
                  <a:srgbClr val="272626"/>
                </a:solidFill>
                <a:latin typeface="Comic Sans MS" panose="030F0902030302020204" pitchFamily="66" charset="0"/>
              </a:rPr>
              <a:t>to paint a plant or flower.</a:t>
            </a:r>
          </a:p>
          <a:p>
            <a:pPr>
              <a:spcBef>
                <a:spcPts val="1500"/>
              </a:spcBef>
            </a:pPr>
            <a:endParaRPr lang="en-GB" sz="2000" dirty="0">
              <a:solidFill>
                <a:srgbClr val="272626"/>
              </a:solidFill>
              <a:latin typeface="Comic Sans MS" panose="030F0902030302020204" pitchFamily="66" charset="0"/>
            </a:endParaRPr>
          </a:p>
        </p:txBody>
      </p:sp>
      <p:sp>
        <p:nvSpPr>
          <p:cNvPr id="12" name="Subtitle 2">
            <a:extLst>
              <a:ext uri="{FF2B5EF4-FFF2-40B4-BE49-F238E27FC236}">
                <a16:creationId xmlns:a16="http://schemas.microsoft.com/office/drawing/2014/main" id="{6CE53E30-93D9-844A-8504-EC25D3BAA9F2}"/>
              </a:ext>
            </a:extLst>
          </p:cNvPr>
          <p:cNvSpPr txBox="1">
            <a:spLocks/>
          </p:cNvSpPr>
          <p:nvPr/>
        </p:nvSpPr>
        <p:spPr>
          <a:xfrm>
            <a:off x="0" y="572326"/>
            <a:ext cx="12192000" cy="9888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300"/>
              </a:spcBef>
              <a:buNone/>
            </a:pPr>
            <a:r>
              <a:rPr lang="en-US" sz="3000" b="1" dirty="0">
                <a:solidFill>
                  <a:srgbClr val="3FAA4C"/>
                </a:solidFill>
                <a:latin typeface="Comic Sans MS" panose="030F0702030302020204" pitchFamily="66" charset="0"/>
                <a:cs typeface="Arial" panose="020B0604020202020204" pitchFamily="34" charset="0"/>
              </a:rPr>
              <a:t>Painting</a:t>
            </a:r>
          </a:p>
          <a:p>
            <a:pPr marL="0" indent="0" algn="ctr">
              <a:lnSpc>
                <a:spcPct val="100000"/>
              </a:lnSpc>
              <a:spcBef>
                <a:spcPts val="300"/>
              </a:spcBef>
              <a:buNone/>
            </a:pPr>
            <a:r>
              <a:rPr lang="en-US" sz="3000" b="1" dirty="0">
                <a:solidFill>
                  <a:srgbClr val="3FAA4C"/>
                </a:solidFill>
                <a:latin typeface="Comic Sans MS" panose="030F0702030302020204" pitchFamily="66" charset="0"/>
                <a:cs typeface="Arial" panose="020B0604020202020204" pitchFamily="34" charset="0"/>
              </a:rPr>
              <a:t>Lesson aims</a:t>
            </a:r>
          </a:p>
        </p:txBody>
      </p:sp>
      <p:sp>
        <p:nvSpPr>
          <p:cNvPr id="7" name="Subtitle 2">
            <a:extLst>
              <a:ext uri="{FF2B5EF4-FFF2-40B4-BE49-F238E27FC236}">
                <a16:creationId xmlns:a16="http://schemas.microsoft.com/office/drawing/2014/main" id="{7F660B59-7E66-1CB0-0F8C-C16FFB5331B1}"/>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757528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217E4E3-DCAC-7F4F-8B6E-871D916F5AE1}"/>
              </a:ext>
            </a:extLst>
          </p:cNvPr>
          <p:cNvSpPr txBox="1"/>
          <p:nvPr/>
        </p:nvSpPr>
        <p:spPr>
          <a:xfrm>
            <a:off x="6264332" y="2385788"/>
            <a:ext cx="4245762" cy="2723823"/>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This lesson will focus on </a:t>
            </a:r>
            <a:r>
              <a:rPr lang="en-GB" sz="2100" b="1" dirty="0">
                <a:solidFill>
                  <a:srgbClr val="272626"/>
                </a:solidFill>
                <a:latin typeface="Comic Sans MS" panose="030F0902030302020204" pitchFamily="66" charset="0"/>
              </a:rPr>
              <a:t>painting </a:t>
            </a:r>
            <a:r>
              <a:rPr lang="en-GB" sz="2100" dirty="0">
                <a:solidFill>
                  <a:srgbClr val="272626"/>
                </a:solidFill>
                <a:latin typeface="Comic Sans MS" panose="030F0902030302020204" pitchFamily="66" charset="0"/>
              </a:rPr>
              <a:t>a</a:t>
            </a:r>
            <a:r>
              <a:rPr lang="en-GB" sz="2100" b="1" dirty="0">
                <a:solidFill>
                  <a:srgbClr val="272626"/>
                </a:solidFill>
                <a:latin typeface="Comic Sans MS" panose="030F0902030302020204" pitchFamily="66" charset="0"/>
              </a:rPr>
              <a:t> plant </a:t>
            </a:r>
            <a:r>
              <a:rPr lang="en-GB" sz="2100" dirty="0">
                <a:solidFill>
                  <a:srgbClr val="272626"/>
                </a:solidFill>
                <a:latin typeface="Comic Sans MS" panose="030F0902030302020204" pitchFamily="66" charset="0"/>
              </a:rPr>
              <a:t>or</a:t>
            </a:r>
            <a:r>
              <a:rPr lang="en-GB" sz="2100" b="1" dirty="0">
                <a:solidFill>
                  <a:srgbClr val="272626"/>
                </a:solidFill>
                <a:latin typeface="Comic Sans MS" panose="030F0902030302020204" pitchFamily="66" charset="0"/>
              </a:rPr>
              <a:t> flower</a:t>
            </a:r>
            <a:r>
              <a:rPr lang="en-GB" sz="2100" dirty="0">
                <a:solidFill>
                  <a:srgbClr val="272626"/>
                </a:solidFill>
                <a:latin typeface="Comic Sans MS" panose="030F0902030302020204" pitchFamily="66" charset="0"/>
              </a:rPr>
              <a:t>.</a:t>
            </a:r>
          </a:p>
          <a:p>
            <a:pPr>
              <a:spcBef>
                <a:spcPts val="1500"/>
              </a:spcBef>
              <a:buClr>
                <a:srgbClr val="3FAA4C"/>
              </a:buClr>
            </a:pPr>
            <a:r>
              <a:rPr lang="en-GB" sz="2100" dirty="0">
                <a:solidFill>
                  <a:srgbClr val="272626"/>
                </a:solidFill>
                <a:latin typeface="Comic Sans MS" panose="030F0902030302020204" pitchFamily="66" charset="0"/>
              </a:rPr>
              <a:t>We will be mixing paints, using different brushes and thinking about scale and tone.</a:t>
            </a:r>
            <a:endParaRPr lang="en-GB" sz="2000" dirty="0">
              <a:solidFill>
                <a:srgbClr val="272626"/>
              </a:solidFill>
              <a:latin typeface="Comic Sans MS" panose="030F0902030302020204" pitchFamily="66" charset="0"/>
            </a:endParaRPr>
          </a:p>
          <a:p>
            <a:pPr>
              <a:spcBef>
                <a:spcPts val="1500"/>
              </a:spcBef>
              <a:buClr>
                <a:srgbClr val="3FAA4C"/>
              </a:buClr>
            </a:pPr>
            <a:r>
              <a:rPr lang="en-GB" sz="2000" dirty="0">
                <a:solidFill>
                  <a:srgbClr val="272626"/>
                </a:solidFill>
                <a:latin typeface="Comic Sans MS" panose="030F0902030302020204" pitchFamily="66" charset="0"/>
              </a:rPr>
              <a:t>Let’s get started!</a:t>
            </a:r>
            <a:endParaRPr lang="en-GB" sz="2100" dirty="0">
              <a:solidFill>
                <a:srgbClr val="272626"/>
              </a:solidFill>
              <a:latin typeface="Comic Sans MS" panose="030F0902030302020204" pitchFamily="66" charset="0"/>
            </a:endParaRPr>
          </a:p>
        </p:txBody>
      </p:sp>
      <p:sp>
        <p:nvSpPr>
          <p:cNvPr id="7" name="Subtitle 2">
            <a:extLst>
              <a:ext uri="{FF2B5EF4-FFF2-40B4-BE49-F238E27FC236}">
                <a16:creationId xmlns:a16="http://schemas.microsoft.com/office/drawing/2014/main" id="{79B54501-42ED-40C5-BF71-7D6B47C6275E}"/>
              </a:ext>
            </a:extLst>
          </p:cNvPr>
          <p:cNvSpPr txBox="1">
            <a:spLocks/>
          </p:cNvSpPr>
          <p:nvPr/>
        </p:nvSpPr>
        <p:spPr>
          <a:xfrm>
            <a:off x="5022507" y="1460500"/>
            <a:ext cx="6729412" cy="16498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902030302020204" pitchFamily="66" charset="0"/>
                <a:cs typeface="Arial" panose="020B0604020202020204" pitchFamily="34" charset="0"/>
              </a:rPr>
              <a:t>Introduction</a:t>
            </a:r>
          </a:p>
        </p:txBody>
      </p:sp>
      <p:pic>
        <p:nvPicPr>
          <p:cNvPr id="13" name="Picture 12">
            <a:extLst>
              <a:ext uri="{FF2B5EF4-FFF2-40B4-BE49-F238E27FC236}">
                <a16:creationId xmlns:a16="http://schemas.microsoft.com/office/drawing/2014/main" id="{9DC94C87-59F0-AF45-A5D2-76B8396D28F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4500"/>
          <a:stretch/>
        </p:blipFill>
        <p:spPr>
          <a:xfrm>
            <a:off x="1211148" y="389256"/>
            <a:ext cx="4410526" cy="6025831"/>
          </a:xfrm>
          <a:prstGeom prst="rect">
            <a:avLst/>
          </a:prstGeom>
        </p:spPr>
      </p:pic>
    </p:spTree>
    <p:extLst>
      <p:ext uri="{BB962C8B-B14F-4D97-AF65-F5344CB8AC3E}">
        <p14:creationId xmlns:p14="http://schemas.microsoft.com/office/powerpoint/2010/main" val="328600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B34635-9B4E-6C46-8F8A-994FC1677FA6}"/>
              </a:ext>
            </a:extLst>
          </p:cNvPr>
          <p:cNvSpPr/>
          <p:nvPr/>
        </p:nvSpPr>
        <p:spPr>
          <a:xfrm>
            <a:off x="0" y="748406"/>
            <a:ext cx="12191999" cy="553998"/>
          </a:xfrm>
          <a:prstGeom prst="rect">
            <a:avLst/>
          </a:prstGeom>
        </p:spPr>
        <p:txBody>
          <a:bodyPr wrap="square">
            <a:spAutoFit/>
          </a:bodyPr>
          <a:lstStyle/>
          <a:p>
            <a:pPr algn="ctr">
              <a:spcBef>
                <a:spcPts val="1500"/>
              </a:spcBef>
            </a:pPr>
            <a:r>
              <a:rPr lang="en-GB" sz="3000" b="1" dirty="0">
                <a:solidFill>
                  <a:srgbClr val="3FAA4C"/>
                </a:solidFill>
                <a:latin typeface="Comic Sans MS" panose="030F0902030302020204" pitchFamily="66" charset="0"/>
                <a:cs typeface="Arial" panose="020B0604020202020204" pitchFamily="34" charset="0"/>
              </a:rPr>
              <a:t>Primary colours</a:t>
            </a:r>
          </a:p>
        </p:txBody>
      </p:sp>
      <p:sp>
        <p:nvSpPr>
          <p:cNvPr id="6" name="TextBox 5">
            <a:extLst>
              <a:ext uri="{FF2B5EF4-FFF2-40B4-BE49-F238E27FC236}">
                <a16:creationId xmlns:a16="http://schemas.microsoft.com/office/drawing/2014/main" id="{C1DF09AE-D348-7442-B7EA-79C284E509BA}"/>
              </a:ext>
            </a:extLst>
          </p:cNvPr>
          <p:cNvSpPr txBox="1"/>
          <p:nvPr/>
        </p:nvSpPr>
        <p:spPr>
          <a:xfrm>
            <a:off x="7076209" y="1856037"/>
            <a:ext cx="4091800" cy="3965188"/>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Let’s remind ourselves of the three primary colours…</a:t>
            </a:r>
          </a:p>
          <a:p>
            <a:pPr>
              <a:spcBef>
                <a:spcPts val="1500"/>
              </a:spcBef>
              <a:buClr>
                <a:srgbClr val="3FAA4C"/>
              </a:buClr>
            </a:pPr>
            <a:r>
              <a:rPr lang="en-GB" sz="3000" b="1" dirty="0">
                <a:solidFill>
                  <a:srgbClr val="FF0000"/>
                </a:solidFill>
                <a:latin typeface="Comic Sans MS" panose="030F0902030302020204" pitchFamily="66" charset="0"/>
              </a:rPr>
              <a:t>Red</a:t>
            </a:r>
          </a:p>
          <a:p>
            <a:pPr>
              <a:spcBef>
                <a:spcPts val="1500"/>
              </a:spcBef>
              <a:buClr>
                <a:srgbClr val="3FAA4C"/>
              </a:buClr>
            </a:pPr>
            <a:r>
              <a:rPr lang="en-GB" sz="3000" b="1" dirty="0">
                <a:solidFill>
                  <a:srgbClr val="FFE550"/>
                </a:solidFill>
                <a:latin typeface="Comic Sans MS" panose="030F0902030302020204" pitchFamily="66" charset="0"/>
              </a:rPr>
              <a:t>Yellow</a:t>
            </a:r>
          </a:p>
          <a:p>
            <a:pPr>
              <a:spcBef>
                <a:spcPts val="1500"/>
              </a:spcBef>
              <a:buClr>
                <a:srgbClr val="3FAA4C"/>
              </a:buClr>
            </a:pPr>
            <a:r>
              <a:rPr lang="en-GB" sz="3000" b="1" dirty="0">
                <a:solidFill>
                  <a:srgbClr val="286AA6"/>
                </a:solidFill>
                <a:latin typeface="Comic Sans MS" panose="030F0902030302020204" pitchFamily="66" charset="0"/>
              </a:rPr>
              <a:t>Blue</a:t>
            </a:r>
          </a:p>
          <a:p>
            <a:pPr>
              <a:spcBef>
                <a:spcPts val="1500"/>
              </a:spcBef>
              <a:buClr>
                <a:srgbClr val="3FAA4C"/>
              </a:buClr>
            </a:pPr>
            <a:r>
              <a:rPr lang="en-GB" sz="2100" dirty="0">
                <a:solidFill>
                  <a:srgbClr val="272626"/>
                </a:solidFill>
                <a:latin typeface="Comic Sans MS" panose="030F0902030302020204" pitchFamily="66" charset="0"/>
              </a:rPr>
              <a:t>Now let’s also remind ourselves of secondary colours and how we create them…</a:t>
            </a:r>
          </a:p>
        </p:txBody>
      </p:sp>
      <p:pic>
        <p:nvPicPr>
          <p:cNvPr id="13" name="Picture 12" descr="A picture containing shape&#10;&#10;Description automatically generated">
            <a:extLst>
              <a:ext uri="{FF2B5EF4-FFF2-40B4-BE49-F238E27FC236}">
                <a16:creationId xmlns:a16="http://schemas.microsoft.com/office/drawing/2014/main" id="{728900DF-039D-E747-A18F-D5999B391F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6614" r="57856"/>
          <a:stretch/>
        </p:blipFill>
        <p:spPr>
          <a:xfrm rot="1367560">
            <a:off x="4296319" y="3102961"/>
            <a:ext cx="1973728" cy="2430865"/>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BDAADEFE-AF4F-4C41-93C5-1E9B413E07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2088" t="40109" b="13808"/>
          <a:stretch/>
        </p:blipFill>
        <p:spPr>
          <a:xfrm>
            <a:off x="1363545" y="3692827"/>
            <a:ext cx="2126610" cy="1988698"/>
          </a:xfrm>
          <a:prstGeom prst="rect">
            <a:avLst/>
          </a:prstGeom>
        </p:spPr>
      </p:pic>
      <p:pic>
        <p:nvPicPr>
          <p:cNvPr id="15" name="Picture 14" descr="A picture containing shape&#10;&#10;Description automatically generated">
            <a:extLst>
              <a:ext uri="{FF2B5EF4-FFF2-40B4-BE49-F238E27FC236}">
                <a16:creationId xmlns:a16="http://schemas.microsoft.com/office/drawing/2014/main" id="{F1E91215-7D67-D84B-A240-B921ABB013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0184" r="24253" b="58438"/>
          <a:stretch/>
        </p:blipFill>
        <p:spPr>
          <a:xfrm>
            <a:off x="2223615" y="1576517"/>
            <a:ext cx="2533080" cy="1842197"/>
          </a:xfrm>
          <a:prstGeom prst="rect">
            <a:avLst/>
          </a:prstGeom>
        </p:spPr>
      </p:pic>
    </p:spTree>
    <p:extLst>
      <p:ext uri="{BB962C8B-B14F-4D97-AF65-F5344CB8AC3E}">
        <p14:creationId xmlns:p14="http://schemas.microsoft.com/office/powerpoint/2010/main" val="285336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range, vegetable&#10;&#10;Description automatically generated">
            <a:extLst>
              <a:ext uri="{FF2B5EF4-FFF2-40B4-BE49-F238E27FC236}">
                <a16:creationId xmlns:a16="http://schemas.microsoft.com/office/drawing/2014/main" id="{C484AC6F-31A8-D64F-85A0-108CDC13C7B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37702" y="1601257"/>
            <a:ext cx="2276139" cy="1924159"/>
          </a:xfrm>
          <a:prstGeom prst="rect">
            <a:avLst/>
          </a:prstGeom>
        </p:spPr>
      </p:pic>
      <p:sp>
        <p:nvSpPr>
          <p:cNvPr id="8" name="Rectangle 7">
            <a:extLst>
              <a:ext uri="{FF2B5EF4-FFF2-40B4-BE49-F238E27FC236}">
                <a16:creationId xmlns:a16="http://schemas.microsoft.com/office/drawing/2014/main" id="{1827485C-4D37-4B42-A917-8563CC8479E6}"/>
              </a:ext>
            </a:extLst>
          </p:cNvPr>
          <p:cNvSpPr/>
          <p:nvPr/>
        </p:nvSpPr>
        <p:spPr>
          <a:xfrm>
            <a:off x="0" y="748406"/>
            <a:ext cx="12191999" cy="553998"/>
          </a:xfrm>
          <a:prstGeom prst="rect">
            <a:avLst/>
          </a:prstGeom>
        </p:spPr>
        <p:txBody>
          <a:bodyPr wrap="square">
            <a:spAutoFit/>
          </a:bodyPr>
          <a:lstStyle/>
          <a:p>
            <a:pPr algn="ctr">
              <a:spcBef>
                <a:spcPts val="1500"/>
              </a:spcBef>
            </a:pPr>
            <a:r>
              <a:rPr lang="en-GB" sz="3000" b="1" dirty="0">
                <a:solidFill>
                  <a:srgbClr val="3FAA4C"/>
                </a:solidFill>
                <a:latin typeface="Comic Sans MS" panose="030F0902030302020204" pitchFamily="66" charset="0"/>
                <a:cs typeface="Arial" panose="020B0604020202020204" pitchFamily="34" charset="0"/>
              </a:rPr>
              <a:t>Secondary colours</a:t>
            </a:r>
          </a:p>
        </p:txBody>
      </p:sp>
      <p:sp>
        <p:nvSpPr>
          <p:cNvPr id="9" name="TextBox 8">
            <a:extLst>
              <a:ext uri="{FF2B5EF4-FFF2-40B4-BE49-F238E27FC236}">
                <a16:creationId xmlns:a16="http://schemas.microsoft.com/office/drawing/2014/main" id="{3E4042DD-2EA7-FA49-8615-9C3B865C49DC}"/>
              </a:ext>
            </a:extLst>
          </p:cNvPr>
          <p:cNvSpPr txBox="1"/>
          <p:nvPr/>
        </p:nvSpPr>
        <p:spPr>
          <a:xfrm>
            <a:off x="7682501" y="1750140"/>
            <a:ext cx="3296516" cy="3965188"/>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By mixing together the three primary colours, we can make three </a:t>
            </a:r>
            <a:r>
              <a:rPr lang="en-GB" sz="2100" b="1" dirty="0">
                <a:solidFill>
                  <a:srgbClr val="272626"/>
                </a:solidFill>
                <a:latin typeface="Comic Sans MS" panose="030F0902030302020204" pitchFamily="66" charset="0"/>
              </a:rPr>
              <a:t>secondary colours</a:t>
            </a:r>
            <a:r>
              <a:rPr lang="en-GB" sz="2100" dirty="0">
                <a:solidFill>
                  <a:srgbClr val="272626"/>
                </a:solidFill>
                <a:latin typeface="Comic Sans MS" panose="030F0902030302020204" pitchFamily="66" charset="0"/>
              </a:rPr>
              <a:t>.</a:t>
            </a:r>
          </a:p>
          <a:p>
            <a:pPr>
              <a:spcBef>
                <a:spcPts val="1500"/>
              </a:spcBef>
              <a:buClr>
                <a:srgbClr val="3FAA4C"/>
              </a:buClr>
            </a:pPr>
            <a:r>
              <a:rPr lang="en-GB" sz="2100" dirty="0">
                <a:solidFill>
                  <a:srgbClr val="272626"/>
                </a:solidFill>
                <a:latin typeface="Comic Sans MS" panose="030F0902030302020204" pitchFamily="66" charset="0"/>
              </a:rPr>
              <a:t>These are:-</a:t>
            </a:r>
          </a:p>
          <a:p>
            <a:pPr>
              <a:spcBef>
                <a:spcPts val="1500"/>
              </a:spcBef>
              <a:buClr>
                <a:srgbClr val="3FAA4C"/>
              </a:buClr>
            </a:pPr>
            <a:r>
              <a:rPr lang="en-GB" sz="3000" b="1" dirty="0">
                <a:solidFill>
                  <a:srgbClr val="FF9300"/>
                </a:solidFill>
                <a:latin typeface="Comic Sans MS" panose="030F0902030302020204" pitchFamily="66" charset="0"/>
              </a:rPr>
              <a:t>Orange </a:t>
            </a:r>
          </a:p>
          <a:p>
            <a:pPr>
              <a:spcBef>
                <a:spcPts val="1500"/>
              </a:spcBef>
              <a:buClr>
                <a:srgbClr val="3FAA4C"/>
              </a:buClr>
            </a:pPr>
            <a:r>
              <a:rPr lang="en-GB" sz="3000" b="1" dirty="0">
                <a:solidFill>
                  <a:srgbClr val="942092"/>
                </a:solidFill>
                <a:latin typeface="Comic Sans MS" panose="030F0902030302020204" pitchFamily="66" charset="0"/>
              </a:rPr>
              <a:t>Purple</a:t>
            </a:r>
          </a:p>
          <a:p>
            <a:pPr>
              <a:spcBef>
                <a:spcPts val="1500"/>
              </a:spcBef>
              <a:buClr>
                <a:srgbClr val="3FAA4C"/>
              </a:buClr>
            </a:pPr>
            <a:r>
              <a:rPr lang="en-GB" sz="3000" b="1" dirty="0">
                <a:solidFill>
                  <a:srgbClr val="3FAA4C"/>
                </a:solidFill>
                <a:latin typeface="Comic Sans MS" panose="030F0902030302020204" pitchFamily="66" charset="0"/>
              </a:rPr>
              <a:t>Green</a:t>
            </a:r>
          </a:p>
        </p:txBody>
      </p:sp>
      <p:pic>
        <p:nvPicPr>
          <p:cNvPr id="16" name="Picture 15">
            <a:extLst>
              <a:ext uri="{FF2B5EF4-FFF2-40B4-BE49-F238E27FC236}">
                <a16:creationId xmlns:a16="http://schemas.microsoft.com/office/drawing/2014/main" id="{AC004D16-8F74-7040-B08D-E4CC1D046E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8699" y="3576378"/>
            <a:ext cx="2077835" cy="1921831"/>
          </a:xfrm>
          <a:prstGeom prst="rect">
            <a:avLst/>
          </a:prstGeom>
        </p:spPr>
      </p:pic>
      <p:pic>
        <p:nvPicPr>
          <p:cNvPr id="18" name="Picture 17">
            <a:extLst>
              <a:ext uri="{FF2B5EF4-FFF2-40B4-BE49-F238E27FC236}">
                <a16:creationId xmlns:a16="http://schemas.microsoft.com/office/drawing/2014/main" id="{D1E9F4EE-4810-F342-9B51-F77A43E14E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4283" y="3525416"/>
            <a:ext cx="1995763" cy="2147362"/>
          </a:xfrm>
          <a:prstGeom prst="rect">
            <a:avLst/>
          </a:prstGeom>
        </p:spPr>
      </p:pic>
    </p:spTree>
    <p:extLst>
      <p:ext uri="{BB962C8B-B14F-4D97-AF65-F5344CB8AC3E}">
        <p14:creationId xmlns:p14="http://schemas.microsoft.com/office/powerpoint/2010/main" val="334467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1DF09AE-D348-7442-B7EA-79C284E509BA}"/>
              </a:ext>
            </a:extLst>
          </p:cNvPr>
          <p:cNvSpPr txBox="1"/>
          <p:nvPr/>
        </p:nvSpPr>
        <p:spPr>
          <a:xfrm>
            <a:off x="5708911" y="2041735"/>
            <a:ext cx="5466947" cy="3836948"/>
          </a:xfrm>
          <a:prstGeom prst="rect">
            <a:avLst/>
          </a:prstGeom>
          <a:noFill/>
        </p:spPr>
        <p:txBody>
          <a:bodyPr wrap="square" rtlCol="0">
            <a:noAutofit/>
          </a:bodyPr>
          <a:lstStyle/>
          <a:p>
            <a:pPr>
              <a:spcBef>
                <a:spcPts val="1500"/>
              </a:spcBef>
              <a:buClr>
                <a:srgbClr val="3FAA4C"/>
              </a:buClr>
            </a:pPr>
            <a:r>
              <a:rPr lang="en-GB" sz="2100" b="1" dirty="0">
                <a:solidFill>
                  <a:srgbClr val="272626"/>
                </a:solidFill>
                <a:latin typeface="Comic Sans MS" panose="030F0902030302020204" pitchFamily="66" charset="0"/>
              </a:rPr>
              <a:t>Tone</a:t>
            </a:r>
            <a:r>
              <a:rPr lang="en-GB" sz="2100" dirty="0">
                <a:solidFill>
                  <a:srgbClr val="272626"/>
                </a:solidFill>
                <a:latin typeface="Comic Sans MS" panose="030F0902030302020204" pitchFamily="66" charset="0"/>
              </a:rPr>
              <a:t> is when we use both dark and</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lighter colours.</a:t>
            </a:r>
          </a:p>
          <a:p>
            <a:pPr>
              <a:spcBef>
                <a:spcPts val="1500"/>
              </a:spcBef>
              <a:buClr>
                <a:srgbClr val="3FAA4C"/>
              </a:buClr>
            </a:pPr>
            <a:r>
              <a:rPr lang="en-GB" sz="2100" dirty="0">
                <a:solidFill>
                  <a:srgbClr val="272626"/>
                </a:solidFill>
                <a:latin typeface="Comic Sans MS" panose="030F0902030302020204" pitchFamily="66" charset="0"/>
              </a:rPr>
              <a:t>This creates depth in artwork.</a:t>
            </a:r>
          </a:p>
          <a:p>
            <a:pPr>
              <a:spcBef>
                <a:spcPts val="1500"/>
              </a:spcBef>
              <a:buClr>
                <a:srgbClr val="3FAA4C"/>
              </a:buClr>
            </a:pPr>
            <a:r>
              <a:rPr lang="en-GB" sz="2100" dirty="0">
                <a:solidFill>
                  <a:srgbClr val="272626"/>
                </a:solidFill>
                <a:latin typeface="Comic Sans MS" panose="030F0902030302020204" pitchFamily="66" charset="0"/>
              </a:rPr>
              <a:t>For example, it can help show the distance of something, or its shape.</a:t>
            </a:r>
          </a:p>
          <a:p>
            <a:pPr>
              <a:spcBef>
                <a:spcPts val="1500"/>
              </a:spcBef>
              <a:buClr>
                <a:srgbClr val="3FAA4C"/>
              </a:buClr>
            </a:pPr>
            <a:r>
              <a:rPr lang="en-GB" sz="2100" dirty="0">
                <a:solidFill>
                  <a:srgbClr val="272626"/>
                </a:solidFill>
                <a:latin typeface="Comic Sans MS" panose="030F0902030302020204" pitchFamily="66" charset="0"/>
              </a:rPr>
              <a:t>Or even how dramatic, or calm an</a:t>
            </a:r>
            <a:br>
              <a:rPr lang="en-GB" sz="2100" dirty="0">
                <a:solidFill>
                  <a:srgbClr val="272626"/>
                </a:solidFill>
                <a:latin typeface="Comic Sans MS" panose="030F0902030302020204" pitchFamily="66" charset="0"/>
              </a:rPr>
            </a:br>
            <a:r>
              <a:rPr lang="en-GB" sz="2100" dirty="0">
                <a:solidFill>
                  <a:srgbClr val="272626"/>
                </a:solidFill>
                <a:latin typeface="Comic Sans MS" panose="030F0902030302020204" pitchFamily="66" charset="0"/>
              </a:rPr>
              <a:t>artwork is.</a:t>
            </a:r>
          </a:p>
        </p:txBody>
      </p:sp>
      <p:sp>
        <p:nvSpPr>
          <p:cNvPr id="8" name="Rectangle 7">
            <a:extLst>
              <a:ext uri="{FF2B5EF4-FFF2-40B4-BE49-F238E27FC236}">
                <a16:creationId xmlns:a16="http://schemas.microsoft.com/office/drawing/2014/main" id="{1827485C-4D37-4B42-A917-8563CC8479E6}"/>
              </a:ext>
            </a:extLst>
          </p:cNvPr>
          <p:cNvSpPr/>
          <p:nvPr/>
        </p:nvSpPr>
        <p:spPr>
          <a:xfrm>
            <a:off x="4258993" y="1205605"/>
            <a:ext cx="7471046" cy="553998"/>
          </a:xfrm>
          <a:prstGeom prst="rect">
            <a:avLst/>
          </a:prstGeom>
        </p:spPr>
        <p:txBody>
          <a:bodyPr wrap="square">
            <a:spAutoFit/>
          </a:bodyPr>
          <a:lstStyle/>
          <a:p>
            <a:pPr algn="ctr">
              <a:spcBef>
                <a:spcPts val="1500"/>
              </a:spcBef>
            </a:pPr>
            <a:r>
              <a:rPr lang="en-GB" sz="3000" b="1" dirty="0">
                <a:solidFill>
                  <a:srgbClr val="3FAA4C"/>
                </a:solidFill>
                <a:latin typeface="Comic Sans MS" panose="030F0902030302020204" pitchFamily="66" charset="0"/>
                <a:cs typeface="Arial" panose="020B0604020202020204" pitchFamily="34" charset="0"/>
              </a:rPr>
              <a:t>Tone</a:t>
            </a:r>
          </a:p>
        </p:txBody>
      </p:sp>
      <p:pic>
        <p:nvPicPr>
          <p:cNvPr id="3" name="Picture 2" descr="A picture containing text, picture frame&#10;&#10;Description automatically generated">
            <a:extLst>
              <a:ext uri="{FF2B5EF4-FFF2-40B4-BE49-F238E27FC236}">
                <a16:creationId xmlns:a16="http://schemas.microsoft.com/office/drawing/2014/main" id="{C07CA52A-1ECD-9642-8C83-4221903504C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750" t="3173" r="5409" b="9950"/>
          <a:stretch/>
        </p:blipFill>
        <p:spPr>
          <a:xfrm>
            <a:off x="411161" y="363715"/>
            <a:ext cx="4136345" cy="6079769"/>
          </a:xfrm>
          <a:prstGeom prst="rect">
            <a:avLst/>
          </a:prstGeom>
        </p:spPr>
      </p:pic>
    </p:spTree>
    <p:extLst>
      <p:ext uri="{BB962C8B-B14F-4D97-AF65-F5344CB8AC3E}">
        <p14:creationId xmlns:p14="http://schemas.microsoft.com/office/powerpoint/2010/main" val="3225699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lue, colorful, drawing, bedclothes&#10;&#10;Description automatically generated">
            <a:extLst>
              <a:ext uri="{FF2B5EF4-FFF2-40B4-BE49-F238E27FC236}">
                <a16:creationId xmlns:a16="http://schemas.microsoft.com/office/drawing/2014/main" id="{BB6B025B-1011-174E-A54C-EFADC7FFF2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665" t="1080" r="9953" b="2619"/>
          <a:stretch/>
        </p:blipFill>
        <p:spPr>
          <a:xfrm>
            <a:off x="405976" y="371475"/>
            <a:ext cx="6213918" cy="6072229"/>
          </a:xfrm>
          <a:prstGeom prst="rect">
            <a:avLst/>
          </a:prstGeom>
        </p:spPr>
      </p:pic>
      <p:sp>
        <p:nvSpPr>
          <p:cNvPr id="10" name="TextBox 9">
            <a:extLst>
              <a:ext uri="{FF2B5EF4-FFF2-40B4-BE49-F238E27FC236}">
                <a16:creationId xmlns:a16="http://schemas.microsoft.com/office/drawing/2014/main" id="{6DC44D34-876A-F74D-A9D2-09858A1D745A}"/>
              </a:ext>
            </a:extLst>
          </p:cNvPr>
          <p:cNvSpPr txBox="1"/>
          <p:nvPr/>
        </p:nvSpPr>
        <p:spPr>
          <a:xfrm>
            <a:off x="7413205" y="2265670"/>
            <a:ext cx="3670938" cy="3835093"/>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Which colours have been used in this painting by Henri Matisse?</a:t>
            </a:r>
          </a:p>
          <a:p>
            <a:pPr>
              <a:spcBef>
                <a:spcPts val="1500"/>
              </a:spcBef>
              <a:buClr>
                <a:srgbClr val="3FAA4C"/>
              </a:buClr>
            </a:pPr>
            <a:r>
              <a:rPr lang="en-GB" sz="2100" dirty="0">
                <a:solidFill>
                  <a:srgbClr val="272626"/>
                </a:solidFill>
                <a:latin typeface="Comic Sans MS" panose="030F0902030302020204" pitchFamily="66" charset="0"/>
              </a:rPr>
              <a:t>Where are the colours similar in tone?</a:t>
            </a:r>
          </a:p>
          <a:p>
            <a:pPr>
              <a:spcBef>
                <a:spcPts val="1500"/>
              </a:spcBef>
              <a:buClr>
                <a:srgbClr val="3FAA4C"/>
              </a:buClr>
            </a:pPr>
            <a:r>
              <a:rPr lang="en-GB" sz="2100" dirty="0">
                <a:solidFill>
                  <a:srgbClr val="272626"/>
                </a:solidFill>
                <a:latin typeface="Comic Sans MS" panose="030F0902030302020204" pitchFamily="66" charset="0"/>
              </a:rPr>
              <a:t>Where are they different?</a:t>
            </a:r>
          </a:p>
          <a:p>
            <a:pPr>
              <a:spcBef>
                <a:spcPts val="1500"/>
              </a:spcBef>
              <a:buClr>
                <a:srgbClr val="3FAA4C"/>
              </a:buClr>
            </a:pPr>
            <a:r>
              <a:rPr lang="en-GB" sz="2100" dirty="0">
                <a:solidFill>
                  <a:srgbClr val="272626"/>
                </a:solidFill>
                <a:latin typeface="Comic Sans MS" panose="030F0902030302020204" pitchFamily="66" charset="0"/>
              </a:rPr>
              <a:t>Do you like this painting? Why, or why not?</a:t>
            </a:r>
          </a:p>
        </p:txBody>
      </p:sp>
      <p:sp>
        <p:nvSpPr>
          <p:cNvPr id="11" name="Rectangle 10">
            <a:extLst>
              <a:ext uri="{FF2B5EF4-FFF2-40B4-BE49-F238E27FC236}">
                <a16:creationId xmlns:a16="http://schemas.microsoft.com/office/drawing/2014/main" id="{3B07B197-35E0-0245-A26C-4FF08F07269B}"/>
              </a:ext>
            </a:extLst>
          </p:cNvPr>
          <p:cNvSpPr/>
          <p:nvPr/>
        </p:nvSpPr>
        <p:spPr>
          <a:xfrm>
            <a:off x="6557963" y="1205604"/>
            <a:ext cx="5172076" cy="553998"/>
          </a:xfrm>
          <a:prstGeom prst="rect">
            <a:avLst/>
          </a:prstGeom>
        </p:spPr>
        <p:txBody>
          <a:bodyPr wrap="square">
            <a:spAutoFit/>
          </a:bodyPr>
          <a:lstStyle/>
          <a:p>
            <a:pPr algn="ctr">
              <a:spcBef>
                <a:spcPts val="1500"/>
              </a:spcBef>
            </a:pPr>
            <a:r>
              <a:rPr lang="en-GB" sz="3000" b="1" dirty="0">
                <a:solidFill>
                  <a:srgbClr val="3FAA4C"/>
                </a:solidFill>
                <a:latin typeface="Comic Sans MS" panose="030F0902030302020204" pitchFamily="66" charset="0"/>
                <a:cs typeface="Arial" panose="020B0604020202020204" pitchFamily="34" charset="0"/>
              </a:rPr>
              <a:t>Matisse</a:t>
            </a:r>
          </a:p>
        </p:txBody>
      </p:sp>
    </p:spTree>
    <p:extLst>
      <p:ext uri="{BB962C8B-B14F-4D97-AF65-F5344CB8AC3E}">
        <p14:creationId xmlns:p14="http://schemas.microsoft.com/office/powerpoint/2010/main" val="398741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615B4DA-84B4-3B43-900F-630C024FA6B5}"/>
              </a:ext>
            </a:extLst>
          </p:cNvPr>
          <p:cNvSpPr txBox="1"/>
          <p:nvPr/>
        </p:nvSpPr>
        <p:spPr>
          <a:xfrm>
            <a:off x="8138019" y="2025979"/>
            <a:ext cx="3291840" cy="3203238"/>
          </a:xfrm>
          <a:prstGeom prst="rect">
            <a:avLst/>
          </a:prstGeom>
          <a:noFill/>
        </p:spPr>
        <p:txBody>
          <a:bodyPr wrap="square" rtlCol="0">
            <a:noAutofit/>
          </a:bodyPr>
          <a:lstStyle/>
          <a:p>
            <a:pPr>
              <a:spcBef>
                <a:spcPts val="1500"/>
              </a:spcBef>
              <a:buClr>
                <a:srgbClr val="3FAA4C"/>
              </a:buClr>
            </a:pPr>
            <a:r>
              <a:rPr lang="en-GB" sz="2100" dirty="0">
                <a:solidFill>
                  <a:srgbClr val="272626"/>
                </a:solidFill>
                <a:latin typeface="Comic Sans MS" panose="030F0902030302020204" pitchFamily="66" charset="0"/>
              </a:rPr>
              <a:t>When we create our painting we need to decide how big or small each part of the plant or flower will be, and how much of the piece of paper it will fill up.</a:t>
            </a:r>
          </a:p>
          <a:p>
            <a:pPr>
              <a:spcBef>
                <a:spcPts val="1500"/>
              </a:spcBef>
              <a:buClr>
                <a:srgbClr val="3FAA4C"/>
              </a:buClr>
            </a:pPr>
            <a:r>
              <a:rPr lang="en-GB" sz="2100" dirty="0">
                <a:solidFill>
                  <a:srgbClr val="272626"/>
                </a:solidFill>
                <a:latin typeface="Comic Sans MS" panose="030F0902030302020204" pitchFamily="66" charset="0"/>
              </a:rPr>
              <a:t>This is called</a:t>
            </a:r>
            <a:r>
              <a:rPr lang="en-GB" sz="2100" b="1" dirty="0">
                <a:solidFill>
                  <a:srgbClr val="272626"/>
                </a:solidFill>
                <a:latin typeface="Comic Sans MS" panose="030F0902030302020204" pitchFamily="66" charset="0"/>
              </a:rPr>
              <a:t> Scale</a:t>
            </a:r>
            <a:r>
              <a:rPr lang="en-GB" sz="2100" dirty="0">
                <a:solidFill>
                  <a:srgbClr val="272626"/>
                </a:solidFill>
                <a:latin typeface="Comic Sans MS" panose="030F0902030302020204" pitchFamily="66" charset="0"/>
              </a:rPr>
              <a:t>.</a:t>
            </a:r>
          </a:p>
        </p:txBody>
      </p:sp>
      <p:pic>
        <p:nvPicPr>
          <p:cNvPr id="4" name="Picture 3" descr="A vase with flowers&#10;&#10;Description automatically generated with medium confidence">
            <a:extLst>
              <a:ext uri="{FF2B5EF4-FFF2-40B4-BE49-F238E27FC236}">
                <a16:creationId xmlns:a16="http://schemas.microsoft.com/office/drawing/2014/main" id="{B4181F2C-479A-B24F-956F-FF99C171E0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858" b="2047"/>
          <a:stretch/>
        </p:blipFill>
        <p:spPr>
          <a:xfrm>
            <a:off x="4489961" y="1870822"/>
            <a:ext cx="3099832" cy="3501274"/>
          </a:xfrm>
          <a:prstGeom prst="rect">
            <a:avLst/>
          </a:prstGeom>
        </p:spPr>
      </p:pic>
      <p:pic>
        <p:nvPicPr>
          <p:cNvPr id="10" name="Picture 9" descr="A vase with flowers&#10;&#10;Description automatically generated with medium confidence">
            <a:extLst>
              <a:ext uri="{FF2B5EF4-FFF2-40B4-BE49-F238E27FC236}">
                <a16:creationId xmlns:a16="http://schemas.microsoft.com/office/drawing/2014/main" id="{1EB27464-FF4A-CA4D-8DBA-685EB0932A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2552" t="14594" r="20525" b="42191"/>
          <a:stretch/>
        </p:blipFill>
        <p:spPr>
          <a:xfrm>
            <a:off x="972442" y="1870822"/>
            <a:ext cx="3099832" cy="3501274"/>
          </a:xfrm>
          <a:prstGeom prst="rect">
            <a:avLst/>
          </a:prstGeom>
        </p:spPr>
      </p:pic>
      <p:sp>
        <p:nvSpPr>
          <p:cNvPr id="11" name="Rectangle 10">
            <a:extLst>
              <a:ext uri="{FF2B5EF4-FFF2-40B4-BE49-F238E27FC236}">
                <a16:creationId xmlns:a16="http://schemas.microsoft.com/office/drawing/2014/main" id="{75DF4208-7CF8-B84E-A9CE-006DDC1857B1}"/>
              </a:ext>
            </a:extLst>
          </p:cNvPr>
          <p:cNvSpPr/>
          <p:nvPr/>
        </p:nvSpPr>
        <p:spPr>
          <a:xfrm>
            <a:off x="0" y="748406"/>
            <a:ext cx="12191999" cy="553998"/>
          </a:xfrm>
          <a:prstGeom prst="rect">
            <a:avLst/>
          </a:prstGeom>
        </p:spPr>
        <p:txBody>
          <a:bodyPr wrap="square">
            <a:spAutoFit/>
          </a:bodyPr>
          <a:lstStyle/>
          <a:p>
            <a:pPr algn="ctr">
              <a:spcBef>
                <a:spcPts val="1500"/>
              </a:spcBef>
            </a:pPr>
            <a:r>
              <a:rPr lang="en-GB" sz="3000" b="1" dirty="0">
                <a:solidFill>
                  <a:srgbClr val="3FAA4C"/>
                </a:solidFill>
                <a:latin typeface="Comic Sans MS" panose="030F0902030302020204" pitchFamily="66" charset="0"/>
                <a:cs typeface="Arial" panose="020B0604020202020204" pitchFamily="34" charset="0"/>
              </a:rPr>
              <a:t>Scale</a:t>
            </a:r>
          </a:p>
        </p:txBody>
      </p:sp>
    </p:spTree>
    <p:extLst>
      <p:ext uri="{BB962C8B-B14F-4D97-AF65-F5344CB8AC3E}">
        <p14:creationId xmlns:p14="http://schemas.microsoft.com/office/powerpoint/2010/main" val="897041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2D3D089-79D7-3246-A9CE-2B47A10EBF42}"/>
              </a:ext>
            </a:extLst>
          </p:cNvPr>
          <p:cNvSpPr txBox="1"/>
          <p:nvPr/>
        </p:nvSpPr>
        <p:spPr>
          <a:xfrm>
            <a:off x="7716416" y="954106"/>
            <a:ext cx="3741576" cy="5052527"/>
          </a:xfrm>
          <a:prstGeom prst="rect">
            <a:avLst/>
          </a:prstGeom>
          <a:noFill/>
        </p:spPr>
        <p:txBody>
          <a:bodyPr wrap="square" rtlCol="0">
            <a:noAutofit/>
          </a:bodyPr>
          <a:lstStyle/>
          <a:p>
            <a:pPr>
              <a:spcBef>
                <a:spcPts val="1000"/>
              </a:spcBef>
              <a:buClr>
                <a:srgbClr val="3FAA4C"/>
              </a:buClr>
            </a:pPr>
            <a:r>
              <a:rPr lang="en-GB" sz="2000" dirty="0">
                <a:solidFill>
                  <a:srgbClr val="272626"/>
                </a:solidFill>
                <a:latin typeface="Comic Sans MS" panose="030F0902030302020204" pitchFamily="66" charset="0"/>
              </a:rPr>
              <a:t>The scale of a piece of artwork affects how it looks as a whole.</a:t>
            </a:r>
          </a:p>
          <a:p>
            <a:pPr>
              <a:spcBef>
                <a:spcPts val="1000"/>
              </a:spcBef>
              <a:buClr>
                <a:srgbClr val="3FAA4C"/>
              </a:buClr>
            </a:pPr>
            <a:r>
              <a:rPr lang="en-GB" sz="2000" dirty="0">
                <a:solidFill>
                  <a:srgbClr val="272626"/>
                </a:solidFill>
                <a:latin typeface="Comic Sans MS" panose="030F0902030302020204" pitchFamily="66" charset="0"/>
              </a:rPr>
              <a:t>How might you use the space on your paper today?</a:t>
            </a:r>
          </a:p>
          <a:p>
            <a:pPr>
              <a:spcBef>
                <a:spcPts val="1000"/>
              </a:spcBef>
              <a:buClr>
                <a:srgbClr val="3FAA4C"/>
              </a:buClr>
            </a:pPr>
            <a:r>
              <a:rPr lang="en-GB" sz="2000" dirty="0">
                <a:solidFill>
                  <a:srgbClr val="272626"/>
                </a:solidFill>
                <a:latin typeface="Comic Sans MS" panose="030F0902030302020204" pitchFamily="66" charset="0"/>
              </a:rPr>
              <a:t>Will the entire flower fill the space? Or will you focus on a small part?</a:t>
            </a:r>
          </a:p>
          <a:p>
            <a:pPr>
              <a:spcBef>
                <a:spcPts val="1000"/>
              </a:spcBef>
              <a:buClr>
                <a:srgbClr val="3FAA4C"/>
              </a:buClr>
            </a:pPr>
            <a:r>
              <a:rPr lang="en-GB" sz="2000" dirty="0">
                <a:solidFill>
                  <a:srgbClr val="272626"/>
                </a:solidFill>
                <a:latin typeface="Comic Sans MS" panose="030F0902030302020204" pitchFamily="66" charset="0"/>
              </a:rPr>
              <a:t>Will there be space around the plant?</a:t>
            </a:r>
          </a:p>
          <a:p>
            <a:pPr>
              <a:spcBef>
                <a:spcPts val="1000"/>
              </a:spcBef>
              <a:buClr>
                <a:srgbClr val="3FAA4C"/>
              </a:buClr>
            </a:pPr>
            <a:r>
              <a:rPr lang="en-GB" sz="2000" dirty="0">
                <a:solidFill>
                  <a:srgbClr val="272626"/>
                </a:solidFill>
                <a:latin typeface="Comic Sans MS" panose="030F0902030302020204" pitchFamily="66" charset="0"/>
              </a:rPr>
              <a:t>Think about how you’d like your flower or plant to look at the end, this will help</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you decide.</a:t>
            </a:r>
          </a:p>
        </p:txBody>
      </p:sp>
      <p:pic>
        <p:nvPicPr>
          <p:cNvPr id="4" name="Picture 3" descr="A hand holding a plant&#10;&#10;Description automatically generated with medium confidence">
            <a:extLst>
              <a:ext uri="{FF2B5EF4-FFF2-40B4-BE49-F238E27FC236}">
                <a16:creationId xmlns:a16="http://schemas.microsoft.com/office/drawing/2014/main" id="{97AB893B-9D1F-3B49-994E-DBE828219C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56" r="4251"/>
          <a:stretch/>
        </p:blipFill>
        <p:spPr>
          <a:xfrm>
            <a:off x="1042988" y="1214437"/>
            <a:ext cx="2886075" cy="4429125"/>
          </a:xfrm>
          <a:prstGeom prst="rect">
            <a:avLst/>
          </a:prstGeom>
          <a:ln w="19050">
            <a:solidFill>
              <a:schemeClr val="bg1">
                <a:lumMod val="65000"/>
              </a:schemeClr>
            </a:solidFill>
          </a:ln>
        </p:spPr>
      </p:pic>
      <p:pic>
        <p:nvPicPr>
          <p:cNvPr id="11" name="Picture 10" descr="A hand holding a plant&#10;&#10;Description automatically generated with medium confidence">
            <a:extLst>
              <a:ext uri="{FF2B5EF4-FFF2-40B4-BE49-F238E27FC236}">
                <a16:creationId xmlns:a16="http://schemas.microsoft.com/office/drawing/2014/main" id="{7079C3AB-3B3D-4142-A956-2F011B66D8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8512" t="41480" r="17287" b="10470"/>
          <a:stretch/>
        </p:blipFill>
        <p:spPr>
          <a:xfrm>
            <a:off x="4429126" y="1214437"/>
            <a:ext cx="2886075" cy="4429125"/>
          </a:xfrm>
          <a:prstGeom prst="rect">
            <a:avLst/>
          </a:prstGeom>
          <a:ln w="19050">
            <a:solidFill>
              <a:schemeClr val="bg1">
                <a:lumMod val="65000"/>
              </a:schemeClr>
            </a:solidFill>
          </a:ln>
        </p:spPr>
      </p:pic>
    </p:spTree>
    <p:extLst>
      <p:ext uri="{BB962C8B-B14F-4D97-AF65-F5344CB8AC3E}">
        <p14:creationId xmlns:p14="http://schemas.microsoft.com/office/powerpoint/2010/main" val="100887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6382</TotalTime>
  <Words>711</Words>
  <Application>Microsoft Office PowerPoint</Application>
  <PresentationFormat>Widescreen</PresentationFormat>
  <Paragraphs>82</Paragraphs>
  <Slides>17</Slides>
  <Notes>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17</vt:i4>
      </vt:variant>
    </vt:vector>
  </HeadingPairs>
  <TitlesOfParts>
    <vt:vector size="24" baseType="lpstr">
      <vt:lpstr>Arial</vt:lpstr>
      <vt:lpstr>Calibri</vt:lpstr>
      <vt:lpstr>Calibri Light</vt:lpstr>
      <vt:lpstr>Comic Sans MS</vt:lpstr>
      <vt:lpstr>Office Theme</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476</cp:revision>
  <dcterms:created xsi:type="dcterms:W3CDTF">2021-01-11T17:47:06Z</dcterms:created>
  <dcterms:modified xsi:type="dcterms:W3CDTF">2022-09-19T12:17:56Z</dcterms:modified>
</cp:coreProperties>
</file>