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22"/>
  </p:notesMasterIdLst>
  <p:sldIdLst>
    <p:sldId id="313" r:id="rId3"/>
    <p:sldId id="272" r:id="rId4"/>
    <p:sldId id="273" r:id="rId5"/>
    <p:sldId id="310" r:id="rId6"/>
    <p:sldId id="276" r:id="rId7"/>
    <p:sldId id="311" r:id="rId8"/>
    <p:sldId id="277" r:id="rId9"/>
    <p:sldId id="279" r:id="rId10"/>
    <p:sldId id="305" r:id="rId11"/>
    <p:sldId id="314" r:id="rId12"/>
    <p:sldId id="304" r:id="rId13"/>
    <p:sldId id="306" r:id="rId14"/>
    <p:sldId id="315" r:id="rId15"/>
    <p:sldId id="307" r:id="rId16"/>
    <p:sldId id="286" r:id="rId17"/>
    <p:sldId id="309" r:id="rId18"/>
    <p:sldId id="312" r:id="rId19"/>
    <p:sldId id="308" r:id="rId20"/>
    <p:sldId id="299"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982" userDrawn="1">
          <p15:clr>
            <a:srgbClr val="A4A3A4"/>
          </p15:clr>
        </p15:guide>
        <p15:guide id="3" pos="4021"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 Maslin" initials="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AA4C"/>
    <a:srgbClr val="272626"/>
    <a:srgbClr val="41AE62"/>
    <a:srgbClr val="C9D950"/>
    <a:srgbClr val="286AA6"/>
    <a:srgbClr val="C1E6FB"/>
    <a:srgbClr val="C1E6C4"/>
    <a:srgbClr val="3692C4"/>
    <a:srgbClr val="2E93C5"/>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66" autoAdjust="0"/>
    <p:restoredTop sz="96327" autoAdjust="0"/>
  </p:normalViewPr>
  <p:slideViewPr>
    <p:cSldViewPr snapToGrid="0" snapToObjects="1">
      <p:cViewPr varScale="1">
        <p:scale>
          <a:sx n="56" d="100"/>
          <a:sy n="56" d="100"/>
        </p:scale>
        <p:origin x="102" y="1206"/>
      </p:cViewPr>
      <p:guideLst>
        <p:guide orient="horz" pos="754"/>
        <p:guide pos="982"/>
        <p:guide pos="4021"/>
      </p:guideLst>
    </p:cSldViewPr>
  </p:slideViewPr>
  <p:notesTextViewPr>
    <p:cViewPr>
      <p:scale>
        <a:sx n="1" d="1"/>
        <a:sy n="1" d="1"/>
      </p:scale>
      <p:origin x="0" y="0"/>
    </p:cViewPr>
  </p:notesTextViewPr>
  <p:notesViewPr>
    <p:cSldViewPr snapToGrid="0" snapToObjects="1">
      <p:cViewPr varScale="1">
        <p:scale>
          <a:sx n="85" d="100"/>
          <a:sy n="85" d="100"/>
        </p:scale>
        <p:origin x="-2272"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slin" userId="982d4e009d589f26" providerId="LiveId" clId="{655EBB90-4460-4D2A-B31B-C83EFC408FBD}"/>
    <pc:docChg chg="undo custSel addSld delSld modSld">
      <pc:chgData name="Sara Maslin" userId="982d4e009d589f26" providerId="LiveId" clId="{655EBB90-4460-4D2A-B31B-C83EFC408FBD}" dt="2021-09-06T16:00:05.377" v="4438" actId="20577"/>
      <pc:docMkLst>
        <pc:docMk/>
      </pc:docMkLst>
      <pc:sldChg chg="addSp delSp modSp mod">
        <pc:chgData name="Sara Maslin" userId="982d4e009d589f26" providerId="LiveId" clId="{655EBB90-4460-4D2A-B31B-C83EFC408FBD}" dt="2021-09-06T13:22:40.563" v="2840" actId="20577"/>
        <pc:sldMkLst>
          <pc:docMk/>
          <pc:sldMk cId="1298952408" sldId="271"/>
        </pc:sldMkLst>
        <pc:spChg chg="mod">
          <ac:chgData name="Sara Maslin" userId="982d4e009d589f26" providerId="LiveId" clId="{655EBB90-4460-4D2A-B31B-C83EFC408FBD}" dt="2021-09-06T13:22:40.563" v="2840" actId="20577"/>
          <ac:spMkLst>
            <pc:docMk/>
            <pc:sldMk cId="1298952408" sldId="271"/>
            <ac:spMk id="9" creationId="{970156AC-5577-C445-9280-059EA62D9A65}"/>
          </ac:spMkLst>
        </pc:spChg>
        <pc:spChg chg="mod">
          <ac:chgData name="Sara Maslin" userId="982d4e009d589f26" providerId="LiveId" clId="{655EBB90-4460-4D2A-B31B-C83EFC408FBD}" dt="2021-09-06T10:44:11.001" v="22" actId="20577"/>
          <ac:spMkLst>
            <pc:docMk/>
            <pc:sldMk cId="1298952408" sldId="271"/>
            <ac:spMk id="11" creationId="{86E888DA-D9D0-6547-BA08-CF89E4D2E4CC}"/>
          </ac:spMkLst>
        </pc:spChg>
        <pc:spChg chg="add del mod">
          <ac:chgData name="Sara Maslin" userId="982d4e009d589f26" providerId="LiveId" clId="{655EBB90-4460-4D2A-B31B-C83EFC408FBD}" dt="2021-09-06T13:04:38.328" v="2514" actId="478"/>
          <ac:spMkLst>
            <pc:docMk/>
            <pc:sldMk cId="1298952408" sldId="271"/>
            <ac:spMk id="12" creationId="{D273BAC7-0E81-49EA-8AD2-9EC509505010}"/>
          </ac:spMkLst>
        </pc:spChg>
        <pc:graphicFrameChg chg="add del mod">
          <ac:chgData name="Sara Maslin" userId="982d4e009d589f26" providerId="LiveId" clId="{655EBB90-4460-4D2A-B31B-C83EFC408FBD}" dt="2021-09-06T10:44:47.635" v="50" actId="478"/>
          <ac:graphicFrameMkLst>
            <pc:docMk/>
            <pc:sldMk cId="1298952408" sldId="271"/>
            <ac:graphicFrameMk id="2" creationId="{D6273A35-FC0B-4A91-8F8B-BCC69E42A62F}"/>
          </ac:graphicFrameMkLst>
        </pc:graphicFrameChg>
        <pc:picChg chg="del">
          <ac:chgData name="Sara Maslin" userId="982d4e009d589f26" providerId="LiveId" clId="{655EBB90-4460-4D2A-B31B-C83EFC408FBD}" dt="2021-09-06T10:43:57.924" v="0" actId="478"/>
          <ac:picMkLst>
            <pc:docMk/>
            <pc:sldMk cId="1298952408" sldId="271"/>
            <ac:picMk id="5" creationId="{D1C46077-9BBD-9E4A-B66C-96CCDE2B799D}"/>
          </ac:picMkLst>
        </pc:picChg>
        <pc:picChg chg="add mod">
          <ac:chgData name="Sara Maslin" userId="982d4e009d589f26" providerId="LiveId" clId="{655EBB90-4460-4D2A-B31B-C83EFC408FBD}" dt="2021-09-06T13:04:51.331" v="2519" actId="1076"/>
          <ac:picMkLst>
            <pc:docMk/>
            <pc:sldMk cId="1298952408" sldId="271"/>
            <ac:picMk id="13" creationId="{B0010541-2BD2-48C4-A76C-626296457154}"/>
          </ac:picMkLst>
        </pc:picChg>
        <pc:picChg chg="del">
          <ac:chgData name="Sara Maslin" userId="982d4e009d589f26" providerId="LiveId" clId="{655EBB90-4460-4D2A-B31B-C83EFC408FBD}" dt="2021-09-06T10:44:00.826" v="1" actId="478"/>
          <ac:picMkLst>
            <pc:docMk/>
            <pc:sldMk cId="1298952408" sldId="271"/>
            <ac:picMk id="23" creationId="{E3C5B5A2-E2C4-A840-A02D-FD00C6ADE7C5}"/>
          </ac:picMkLst>
        </pc:picChg>
        <pc:picChg chg="del">
          <ac:chgData name="Sara Maslin" userId="982d4e009d589f26" providerId="LiveId" clId="{655EBB90-4460-4D2A-B31B-C83EFC408FBD}" dt="2021-09-06T10:44:13.291" v="23" actId="478"/>
          <ac:picMkLst>
            <pc:docMk/>
            <pc:sldMk cId="1298952408" sldId="271"/>
            <ac:picMk id="25" creationId="{390AD614-A483-8A43-A9E8-126A4E7B3A90}"/>
          </ac:picMkLst>
        </pc:picChg>
      </pc:sldChg>
      <pc:sldChg chg="addSp delSp modSp mod">
        <pc:chgData name="Sara Maslin" userId="982d4e009d589f26" providerId="LiveId" clId="{655EBB90-4460-4D2A-B31B-C83EFC408FBD}" dt="2021-09-06T14:01:54.560" v="3891" actId="14100"/>
        <pc:sldMkLst>
          <pc:docMk/>
          <pc:sldMk cId="757528312" sldId="272"/>
        </pc:sldMkLst>
        <pc:spChg chg="mod">
          <ac:chgData name="Sara Maslin" userId="982d4e009d589f26" providerId="LiveId" clId="{655EBB90-4460-4D2A-B31B-C83EFC408FBD}" dt="2021-09-06T13:22:28.745" v="2830"/>
          <ac:spMkLst>
            <pc:docMk/>
            <pc:sldMk cId="757528312" sldId="272"/>
            <ac:spMk id="3" creationId="{0E170C3C-CEFD-264E-8B2D-ED39713A7E1D}"/>
          </ac:spMkLst>
        </pc:spChg>
        <pc:spChg chg="mod">
          <ac:chgData name="Sara Maslin" userId="982d4e009d589f26" providerId="LiveId" clId="{655EBB90-4460-4D2A-B31B-C83EFC408FBD}" dt="2021-09-06T10:58:25.055" v="485" actId="1076"/>
          <ac:spMkLst>
            <pc:docMk/>
            <pc:sldMk cId="757528312" sldId="272"/>
            <ac:spMk id="4" creationId="{8A6FB1E5-97CF-FA4E-9113-340213599302}"/>
          </ac:spMkLst>
        </pc:spChg>
        <pc:spChg chg="mod">
          <ac:chgData name="Sara Maslin" userId="982d4e009d589f26" providerId="LiveId" clId="{655EBB90-4460-4D2A-B31B-C83EFC408FBD}" dt="2021-09-06T12:53:34.747" v="2098" actId="20577"/>
          <ac:spMkLst>
            <pc:docMk/>
            <pc:sldMk cId="757528312" sldId="272"/>
            <ac:spMk id="6" creationId="{C410AA6C-60CD-5F4C-BAEB-58EF5FBDFFB0}"/>
          </ac:spMkLst>
        </pc:spChg>
        <pc:spChg chg="add mod">
          <ac:chgData name="Sara Maslin" userId="982d4e009d589f26" providerId="LiveId" clId="{655EBB90-4460-4D2A-B31B-C83EFC408FBD}" dt="2021-09-06T14:01:54.560" v="3891" actId="14100"/>
          <ac:spMkLst>
            <pc:docMk/>
            <pc:sldMk cId="757528312" sldId="272"/>
            <ac:spMk id="9" creationId="{54F1B117-E09C-412E-A7FE-890E3F6F3315}"/>
          </ac:spMkLst>
        </pc:spChg>
        <pc:picChg chg="add mod">
          <ac:chgData name="Sara Maslin" userId="982d4e009d589f26" providerId="LiveId" clId="{655EBB90-4460-4D2A-B31B-C83EFC408FBD}" dt="2021-09-06T14:01:32.966" v="3886" actId="1076"/>
          <ac:picMkLst>
            <pc:docMk/>
            <pc:sldMk cId="757528312" sldId="272"/>
            <ac:picMk id="7" creationId="{F3C47EF1-42FD-4729-842E-54832F8C80BA}"/>
          </ac:picMkLst>
        </pc:picChg>
        <pc:picChg chg="del">
          <ac:chgData name="Sara Maslin" userId="982d4e009d589f26" providerId="LiveId" clId="{655EBB90-4460-4D2A-B31B-C83EFC408FBD}" dt="2021-09-06T10:45:22.859" v="84" actId="478"/>
          <ac:picMkLst>
            <pc:docMk/>
            <pc:sldMk cId="757528312" sldId="272"/>
            <ac:picMk id="10" creationId="{523A54A0-3F79-4C4B-8A60-5237DFC0159A}"/>
          </ac:picMkLst>
        </pc:picChg>
      </pc:sldChg>
      <pc:sldChg chg="addSp delSp modSp mod setBg modAnim">
        <pc:chgData name="Sara Maslin" userId="982d4e009d589f26" providerId="LiveId" clId="{655EBB90-4460-4D2A-B31B-C83EFC408FBD}" dt="2021-09-06T15:36:23.010" v="4128" actId="1076"/>
        <pc:sldMkLst>
          <pc:docMk/>
          <pc:sldMk cId="2853361952" sldId="273"/>
        </pc:sldMkLst>
        <pc:spChg chg="mod">
          <ac:chgData name="Sara Maslin" userId="982d4e009d589f26" providerId="LiveId" clId="{655EBB90-4460-4D2A-B31B-C83EFC408FBD}" dt="2021-09-06T15:36:23.010" v="4128" actId="1076"/>
          <ac:spMkLst>
            <pc:docMk/>
            <pc:sldMk cId="2853361952" sldId="273"/>
            <ac:spMk id="3" creationId="{0E170C3C-CEFD-264E-8B2D-ED39713A7E1D}"/>
          </ac:spMkLst>
        </pc:spChg>
        <pc:spChg chg="mod">
          <ac:chgData name="Sara Maslin" userId="982d4e009d589f26" providerId="LiveId" clId="{655EBB90-4460-4D2A-B31B-C83EFC408FBD}" dt="2021-09-06T13:15:14.965" v="2554" actId="20577"/>
          <ac:spMkLst>
            <pc:docMk/>
            <pc:sldMk cId="2853361952" sldId="273"/>
            <ac:spMk id="7" creationId="{C1DF09AE-D348-7442-B7EA-79C284E509BA}"/>
          </ac:spMkLst>
        </pc:spChg>
        <pc:spChg chg="add mod">
          <ac:chgData name="Sara Maslin" userId="982d4e009d589f26" providerId="LiveId" clId="{655EBB90-4460-4D2A-B31B-C83EFC408FBD}" dt="2021-09-06T13:09:10.156" v="2542" actId="1076"/>
          <ac:spMkLst>
            <pc:docMk/>
            <pc:sldMk cId="2853361952" sldId="273"/>
            <ac:spMk id="11" creationId="{F4CC14C0-CAF2-4E96-BDA0-B36504D7DAFE}"/>
          </ac:spMkLst>
        </pc:spChg>
        <pc:picChg chg="add mod">
          <ac:chgData name="Sara Maslin" userId="982d4e009d589f26" providerId="LiveId" clId="{655EBB90-4460-4D2A-B31B-C83EFC408FBD}" dt="2021-09-06T13:08:21.963" v="2532" actId="1076"/>
          <ac:picMkLst>
            <pc:docMk/>
            <pc:sldMk cId="2853361952" sldId="273"/>
            <ac:picMk id="4" creationId="{6D00C6B7-FC6B-4239-A983-E77C5658425D}"/>
          </ac:picMkLst>
        </pc:picChg>
        <pc:picChg chg="ord">
          <ac:chgData name="Sara Maslin" userId="982d4e009d589f26" providerId="LiveId" clId="{655EBB90-4460-4D2A-B31B-C83EFC408FBD}" dt="2021-09-06T13:07:46.697" v="2524" actId="26606"/>
          <ac:picMkLst>
            <pc:docMk/>
            <pc:sldMk cId="2853361952" sldId="273"/>
            <ac:picMk id="5" creationId="{CA5BBC89-D12D-7948-9207-978243DE7EA1}"/>
          </ac:picMkLst>
        </pc:picChg>
        <pc:picChg chg="del">
          <ac:chgData name="Sara Maslin" userId="982d4e009d589f26" providerId="LiveId" clId="{655EBB90-4460-4D2A-B31B-C83EFC408FBD}" dt="2021-09-06T10:49:00.157" v="294" actId="478"/>
          <ac:picMkLst>
            <pc:docMk/>
            <pc:sldMk cId="2853361952" sldId="273"/>
            <ac:picMk id="8" creationId="{ABD174AA-EEDB-2847-92C0-8676CE2CA09A}"/>
          </ac:picMkLst>
        </pc:picChg>
        <pc:picChg chg="add del">
          <ac:chgData name="Sara Maslin" userId="982d4e009d589f26" providerId="LiveId" clId="{655EBB90-4460-4D2A-B31B-C83EFC408FBD}" dt="2021-09-06T13:08:26.270" v="2534" actId="22"/>
          <ac:picMkLst>
            <pc:docMk/>
            <pc:sldMk cId="2853361952" sldId="273"/>
            <ac:picMk id="9" creationId="{656DBCD8-3013-4285-9722-EA482FBD998B}"/>
          </ac:picMkLst>
        </pc:picChg>
        <pc:cxnChg chg="add del">
          <ac:chgData name="Sara Maslin" userId="982d4e009d589f26" providerId="LiveId" clId="{655EBB90-4460-4D2A-B31B-C83EFC408FBD}" dt="2021-09-06T13:07:46.697" v="2524" actId="26606"/>
          <ac:cxnSpMkLst>
            <pc:docMk/>
            <pc:sldMk cId="2853361952" sldId="273"/>
            <ac:cxnSpMk id="12" creationId="{A7F400EE-A8A5-48AF-B4D6-291B52C6F0B0}"/>
          </ac:cxnSpMkLst>
        </pc:cxnChg>
      </pc:sldChg>
      <pc:sldChg chg="del">
        <pc:chgData name="Sara Maslin" userId="982d4e009d589f26" providerId="LiveId" clId="{655EBB90-4460-4D2A-B31B-C83EFC408FBD}" dt="2021-09-06T12:22:12.653" v="834" actId="2696"/>
        <pc:sldMkLst>
          <pc:docMk/>
          <pc:sldMk cId="30401237" sldId="274"/>
        </pc:sldMkLst>
      </pc:sldChg>
      <pc:sldChg chg="del">
        <pc:chgData name="Sara Maslin" userId="982d4e009d589f26" providerId="LiveId" clId="{655EBB90-4460-4D2A-B31B-C83EFC408FBD}" dt="2021-09-06T12:21:39.419" v="828" actId="2696"/>
        <pc:sldMkLst>
          <pc:docMk/>
          <pc:sldMk cId="454522846" sldId="275"/>
        </pc:sldMkLst>
      </pc:sldChg>
      <pc:sldChg chg="addSp delSp modSp mod delAnim modAnim">
        <pc:chgData name="Sara Maslin" userId="982d4e009d589f26" providerId="LiveId" clId="{655EBB90-4460-4D2A-B31B-C83EFC408FBD}" dt="2021-09-06T15:36:36.504" v="4130" actId="1076"/>
        <pc:sldMkLst>
          <pc:docMk/>
          <pc:sldMk cId="3987414073" sldId="276"/>
        </pc:sldMkLst>
        <pc:spChg chg="add mod">
          <ac:chgData name="Sara Maslin" userId="982d4e009d589f26" providerId="LiveId" clId="{655EBB90-4460-4D2A-B31B-C83EFC408FBD}" dt="2021-09-06T15:36:34.744" v="4129" actId="1076"/>
          <ac:spMkLst>
            <pc:docMk/>
            <pc:sldMk cId="3987414073" sldId="276"/>
            <ac:spMk id="4" creationId="{ABD6B2BE-EB87-40A0-B4D5-6E5F758927B7}"/>
          </ac:spMkLst>
        </pc:spChg>
        <pc:spChg chg="mod">
          <ac:chgData name="Sara Maslin" userId="982d4e009d589f26" providerId="LiveId" clId="{655EBB90-4460-4D2A-B31B-C83EFC408FBD}" dt="2021-09-06T13:49:38.047" v="3477" actId="20577"/>
          <ac:spMkLst>
            <pc:docMk/>
            <pc:sldMk cId="3987414073" sldId="276"/>
            <ac:spMk id="9" creationId="{E217E4E3-DCAC-7F4F-8B6E-871D916F5AE1}"/>
          </ac:spMkLst>
        </pc:spChg>
        <pc:picChg chg="add del mod">
          <ac:chgData name="Sara Maslin" userId="982d4e009d589f26" providerId="LiveId" clId="{655EBB90-4460-4D2A-B31B-C83EFC408FBD}" dt="2021-09-06T14:01:27.538" v="3884" actId="21"/>
          <ac:picMkLst>
            <pc:docMk/>
            <pc:sldMk cId="3987414073" sldId="276"/>
            <ac:picMk id="3" creationId="{810FCB30-4B03-4892-9695-A8D16FBD58C5}"/>
          </ac:picMkLst>
        </pc:picChg>
        <pc:picChg chg="del">
          <ac:chgData name="Sara Maslin" userId="982d4e009d589f26" providerId="LiveId" clId="{655EBB90-4460-4D2A-B31B-C83EFC408FBD}" dt="2021-09-06T12:21:56.334" v="830" actId="478"/>
          <ac:picMkLst>
            <pc:docMk/>
            <pc:sldMk cId="3987414073" sldId="276"/>
            <ac:picMk id="7" creationId="{6101552B-1A38-CC46-A62C-FB062235D625}"/>
          </ac:picMkLst>
        </pc:picChg>
        <pc:picChg chg="add mod">
          <ac:chgData name="Sara Maslin" userId="982d4e009d589f26" providerId="LiveId" clId="{655EBB90-4460-4D2A-B31B-C83EFC408FBD}" dt="2021-09-06T15:36:36.504" v="4130" actId="1076"/>
          <ac:picMkLst>
            <pc:docMk/>
            <pc:sldMk cId="3987414073" sldId="276"/>
            <ac:picMk id="8" creationId="{1C0FC977-E7D9-46FD-BCA8-61E5244F6A9D}"/>
          </ac:picMkLst>
        </pc:picChg>
        <pc:picChg chg="del">
          <ac:chgData name="Sara Maslin" userId="982d4e009d589f26" providerId="LiveId" clId="{655EBB90-4460-4D2A-B31B-C83EFC408FBD}" dt="2021-09-06T12:21:58.462" v="831" actId="478"/>
          <ac:picMkLst>
            <pc:docMk/>
            <pc:sldMk cId="3987414073" sldId="276"/>
            <ac:picMk id="17" creationId="{AEB81052-6096-7840-A9B6-42F1D34393F5}"/>
          </ac:picMkLst>
        </pc:picChg>
      </pc:sldChg>
      <pc:sldChg chg="delSp modSp mod delAnim modAnim">
        <pc:chgData name="Sara Maslin" userId="982d4e009d589f26" providerId="LiveId" clId="{655EBB90-4460-4D2A-B31B-C83EFC408FBD}" dt="2021-09-06T12:31:53.966" v="1568" actId="20577"/>
        <pc:sldMkLst>
          <pc:docMk/>
          <pc:sldMk cId="3629065106" sldId="277"/>
        </pc:sldMkLst>
        <pc:spChg chg="mod">
          <ac:chgData name="Sara Maslin" userId="982d4e009d589f26" providerId="LiveId" clId="{655EBB90-4460-4D2A-B31B-C83EFC408FBD}" dt="2021-09-06T12:31:53.966" v="1568" actId="20577"/>
          <ac:spMkLst>
            <pc:docMk/>
            <pc:sldMk cId="3629065106" sldId="277"/>
            <ac:spMk id="9" creationId="{E217E4E3-DCAC-7F4F-8B6E-871D916F5AE1}"/>
          </ac:spMkLst>
        </pc:spChg>
        <pc:picChg chg="del">
          <ac:chgData name="Sara Maslin" userId="982d4e009d589f26" providerId="LiveId" clId="{655EBB90-4460-4D2A-B31B-C83EFC408FBD}" dt="2021-09-06T12:28:44.102" v="1382" actId="478"/>
          <ac:picMkLst>
            <pc:docMk/>
            <pc:sldMk cId="3629065106" sldId="277"/>
            <ac:picMk id="6" creationId="{45EEC5A2-B4CD-EC4E-B338-22D0221E14C4}"/>
          </ac:picMkLst>
        </pc:picChg>
        <pc:picChg chg="del">
          <ac:chgData name="Sara Maslin" userId="982d4e009d589f26" providerId="LiveId" clId="{655EBB90-4460-4D2A-B31B-C83EFC408FBD}" dt="2021-09-06T12:28:46.291" v="1383" actId="478"/>
          <ac:picMkLst>
            <pc:docMk/>
            <pc:sldMk cId="3629065106" sldId="277"/>
            <ac:picMk id="7" creationId="{1E3D5E9F-EE12-A249-9BF5-324029E4E41F}"/>
          </ac:picMkLst>
        </pc:picChg>
      </pc:sldChg>
      <pc:sldChg chg="del">
        <pc:chgData name="Sara Maslin" userId="982d4e009d589f26" providerId="LiveId" clId="{655EBB90-4460-4D2A-B31B-C83EFC408FBD}" dt="2021-09-06T12:28:55.771" v="1384" actId="2696"/>
        <pc:sldMkLst>
          <pc:docMk/>
          <pc:sldMk cId="625233677" sldId="278"/>
        </pc:sldMkLst>
      </pc:sldChg>
      <pc:sldChg chg="addSp delSp modSp mod delAnim modAnim">
        <pc:chgData name="Sara Maslin" userId="982d4e009d589f26" providerId="LiveId" clId="{655EBB90-4460-4D2A-B31B-C83EFC408FBD}" dt="2021-09-06T13:32:13.133" v="2929" actId="2711"/>
        <pc:sldMkLst>
          <pc:docMk/>
          <pc:sldMk cId="133921972" sldId="279"/>
        </pc:sldMkLst>
        <pc:spChg chg="mod">
          <ac:chgData name="Sara Maslin" userId="982d4e009d589f26" providerId="LiveId" clId="{655EBB90-4460-4D2A-B31B-C83EFC408FBD}" dt="2021-09-06T13:26:46.768" v="2863" actId="20577"/>
          <ac:spMkLst>
            <pc:docMk/>
            <pc:sldMk cId="133921972" sldId="279"/>
            <ac:spMk id="7" creationId="{F46486D5-AB76-B449-B52E-9598046575FF}"/>
          </ac:spMkLst>
        </pc:spChg>
        <pc:spChg chg="mod">
          <ac:chgData name="Sara Maslin" userId="982d4e009d589f26" providerId="LiveId" clId="{655EBB90-4460-4D2A-B31B-C83EFC408FBD}" dt="2021-09-06T12:30:09.474" v="1538" actId="20577"/>
          <ac:spMkLst>
            <pc:docMk/>
            <pc:sldMk cId="133921972" sldId="279"/>
            <ac:spMk id="8" creationId="{CC81B9AF-4F5D-E745-B3D0-6F9116A027EA}"/>
          </ac:spMkLst>
        </pc:spChg>
        <pc:spChg chg="add del">
          <ac:chgData name="Sara Maslin" userId="982d4e009d589f26" providerId="LiveId" clId="{655EBB90-4460-4D2A-B31B-C83EFC408FBD}" dt="2021-09-06T12:59:51.005" v="2405" actId="478"/>
          <ac:spMkLst>
            <pc:docMk/>
            <pc:sldMk cId="133921972" sldId="279"/>
            <ac:spMk id="16" creationId="{BFB0552F-4152-4CC2-8BEF-4AA24BE4EB4F}"/>
          </ac:spMkLst>
        </pc:spChg>
        <pc:spChg chg="add mod">
          <ac:chgData name="Sara Maslin" userId="982d4e009d589f26" providerId="LiveId" clId="{655EBB90-4460-4D2A-B31B-C83EFC408FBD}" dt="2021-09-06T13:32:13.133" v="2929" actId="2711"/>
          <ac:spMkLst>
            <pc:docMk/>
            <pc:sldMk cId="133921972" sldId="279"/>
            <ac:spMk id="17" creationId="{101BE9BF-2FA5-4E0D-B8EA-28A65519CED2}"/>
          </ac:spMkLst>
        </pc:spChg>
        <pc:spChg chg="del mod">
          <ac:chgData name="Sara Maslin" userId="982d4e009d589f26" providerId="LiveId" clId="{655EBB90-4460-4D2A-B31B-C83EFC408FBD}" dt="2021-09-06T12:30:16.990" v="1541" actId="478"/>
          <ac:spMkLst>
            <pc:docMk/>
            <pc:sldMk cId="133921972" sldId="279"/>
            <ac:spMk id="18" creationId="{91EB5C4C-8B49-044D-81A1-4B8B662D33FE}"/>
          </ac:spMkLst>
        </pc:spChg>
        <pc:spChg chg="del">
          <ac:chgData name="Sara Maslin" userId="982d4e009d589f26" providerId="LiveId" clId="{655EBB90-4460-4D2A-B31B-C83EFC408FBD}" dt="2021-09-06T12:30:20.945" v="1543" actId="478"/>
          <ac:spMkLst>
            <pc:docMk/>
            <pc:sldMk cId="133921972" sldId="279"/>
            <ac:spMk id="19" creationId="{263C1AA2-8B95-2149-A543-3189250EF8B2}"/>
          </ac:spMkLst>
        </pc:spChg>
        <pc:spChg chg="del">
          <ac:chgData name="Sara Maslin" userId="982d4e009d589f26" providerId="LiveId" clId="{655EBB90-4460-4D2A-B31B-C83EFC408FBD}" dt="2021-09-06T12:30:24.188" v="1545" actId="478"/>
          <ac:spMkLst>
            <pc:docMk/>
            <pc:sldMk cId="133921972" sldId="279"/>
            <ac:spMk id="20" creationId="{74ACFB9C-5F52-1A44-9165-0170E9D3BAB2}"/>
          </ac:spMkLst>
        </pc:spChg>
        <pc:spChg chg="del">
          <ac:chgData name="Sara Maslin" userId="982d4e009d589f26" providerId="LiveId" clId="{655EBB90-4460-4D2A-B31B-C83EFC408FBD}" dt="2021-09-06T12:30:27.460" v="1547" actId="478"/>
          <ac:spMkLst>
            <pc:docMk/>
            <pc:sldMk cId="133921972" sldId="279"/>
            <ac:spMk id="21" creationId="{29AC7CA2-2345-D041-BEE8-8DCEC72EB517}"/>
          </ac:spMkLst>
        </pc:spChg>
        <pc:spChg chg="del mod">
          <ac:chgData name="Sara Maslin" userId="982d4e009d589f26" providerId="LiveId" clId="{655EBB90-4460-4D2A-B31B-C83EFC408FBD}" dt="2021-09-06T12:30:30.729" v="1551" actId="478"/>
          <ac:spMkLst>
            <pc:docMk/>
            <pc:sldMk cId="133921972" sldId="279"/>
            <ac:spMk id="22" creationId="{A49D9787-7852-A543-8669-20C5E17662C1}"/>
          </ac:spMkLst>
        </pc:spChg>
        <pc:picChg chg="del">
          <ac:chgData name="Sara Maslin" userId="982d4e009d589f26" providerId="LiveId" clId="{655EBB90-4460-4D2A-B31B-C83EFC408FBD}" dt="2021-09-06T12:30:11.358" v="1539" actId="478"/>
          <ac:picMkLst>
            <pc:docMk/>
            <pc:sldMk cId="133921972" sldId="279"/>
            <ac:picMk id="3" creationId="{6129F9E6-5BF4-BA4F-BC9C-AD755C4D8A50}"/>
          </ac:picMkLst>
        </pc:picChg>
        <pc:picChg chg="add mod">
          <ac:chgData name="Sara Maslin" userId="982d4e009d589f26" providerId="LiveId" clId="{655EBB90-4460-4D2A-B31B-C83EFC408FBD}" dt="2021-09-06T13:22:09.003" v="2828" actId="1076"/>
          <ac:picMkLst>
            <pc:docMk/>
            <pc:sldMk cId="133921972" sldId="279"/>
            <ac:picMk id="6" creationId="{99F739CA-18B8-4064-9FF0-1CD729202265}"/>
          </ac:picMkLst>
        </pc:picChg>
        <pc:picChg chg="del">
          <ac:chgData name="Sara Maslin" userId="982d4e009d589f26" providerId="LiveId" clId="{655EBB90-4460-4D2A-B31B-C83EFC408FBD}" dt="2021-09-06T12:30:18.187" v="1542" actId="478"/>
          <ac:picMkLst>
            <pc:docMk/>
            <pc:sldMk cId="133921972" sldId="279"/>
            <ac:picMk id="10" creationId="{39E006DB-BED2-B449-8074-5A3543DDD814}"/>
          </ac:picMkLst>
        </pc:picChg>
        <pc:picChg chg="del">
          <ac:chgData name="Sara Maslin" userId="982d4e009d589f26" providerId="LiveId" clId="{655EBB90-4460-4D2A-B31B-C83EFC408FBD}" dt="2021-09-06T12:30:21.989" v="1544" actId="478"/>
          <ac:picMkLst>
            <pc:docMk/>
            <pc:sldMk cId="133921972" sldId="279"/>
            <ac:picMk id="11" creationId="{9700FB9E-8F67-224C-81E7-DA90C5D73423}"/>
          </ac:picMkLst>
        </pc:picChg>
        <pc:picChg chg="del">
          <ac:chgData name="Sara Maslin" userId="982d4e009d589f26" providerId="LiveId" clId="{655EBB90-4460-4D2A-B31B-C83EFC408FBD}" dt="2021-09-06T12:30:25.206" v="1546" actId="478"/>
          <ac:picMkLst>
            <pc:docMk/>
            <pc:sldMk cId="133921972" sldId="279"/>
            <ac:picMk id="12" creationId="{50AA137D-86D3-244B-952D-96D3E9C1BD12}"/>
          </ac:picMkLst>
        </pc:picChg>
        <pc:picChg chg="del">
          <ac:chgData name="Sara Maslin" userId="982d4e009d589f26" providerId="LiveId" clId="{655EBB90-4460-4D2A-B31B-C83EFC408FBD}" dt="2021-09-06T12:30:28.438" v="1548" actId="478"/>
          <ac:picMkLst>
            <pc:docMk/>
            <pc:sldMk cId="133921972" sldId="279"/>
            <ac:picMk id="13" creationId="{F1BBCF69-0E39-C64A-88C1-957400224C2C}"/>
          </ac:picMkLst>
        </pc:picChg>
      </pc:sldChg>
      <pc:sldChg chg="del">
        <pc:chgData name="Sara Maslin" userId="982d4e009d589f26" providerId="LiveId" clId="{655EBB90-4460-4D2A-B31B-C83EFC408FBD}" dt="2021-09-06T12:30:36.776" v="1552" actId="2696"/>
        <pc:sldMkLst>
          <pc:docMk/>
          <pc:sldMk cId="2302570051" sldId="280"/>
        </pc:sldMkLst>
      </pc:sldChg>
      <pc:sldChg chg="del">
        <pc:chgData name="Sara Maslin" userId="982d4e009d589f26" providerId="LiveId" clId="{655EBB90-4460-4D2A-B31B-C83EFC408FBD}" dt="2021-09-06T12:30:40.138" v="1553" actId="2696"/>
        <pc:sldMkLst>
          <pc:docMk/>
          <pc:sldMk cId="1845590945" sldId="281"/>
        </pc:sldMkLst>
      </pc:sldChg>
      <pc:sldChg chg="del">
        <pc:chgData name="Sara Maslin" userId="982d4e009d589f26" providerId="LiveId" clId="{655EBB90-4460-4D2A-B31B-C83EFC408FBD}" dt="2021-09-06T12:30:50.558" v="1556" actId="2696"/>
        <pc:sldMkLst>
          <pc:docMk/>
          <pc:sldMk cId="3458169000" sldId="285"/>
        </pc:sldMkLst>
      </pc:sldChg>
      <pc:sldChg chg="addSp delSp modSp add del mod delAnim">
        <pc:chgData name="Sara Maslin" userId="982d4e009d589f26" providerId="LiveId" clId="{655EBB90-4460-4D2A-B31B-C83EFC408FBD}" dt="2021-09-06T15:56:05.206" v="4154" actId="20577"/>
        <pc:sldMkLst>
          <pc:docMk/>
          <pc:sldMk cId="3206347310" sldId="286"/>
        </pc:sldMkLst>
        <pc:spChg chg="add mod">
          <ac:chgData name="Sara Maslin" userId="982d4e009d589f26" providerId="LiveId" clId="{655EBB90-4460-4D2A-B31B-C83EFC408FBD}" dt="2021-09-06T15:56:05.206" v="4154" actId="20577"/>
          <ac:spMkLst>
            <pc:docMk/>
            <pc:sldMk cId="3206347310" sldId="286"/>
            <ac:spMk id="7" creationId="{738D1BDF-91D2-4771-87C6-B4455E38B80D}"/>
          </ac:spMkLst>
        </pc:spChg>
        <pc:spChg chg="add mod">
          <ac:chgData name="Sara Maslin" userId="982d4e009d589f26" providerId="LiveId" clId="{655EBB90-4460-4D2A-B31B-C83EFC408FBD}" dt="2021-09-06T15:55:20.204" v="4144" actId="1076"/>
          <ac:spMkLst>
            <pc:docMk/>
            <pc:sldMk cId="3206347310" sldId="286"/>
            <ac:spMk id="8" creationId="{B9F1F700-396D-4172-B890-7B074F0AF2C1}"/>
          </ac:spMkLst>
        </pc:spChg>
        <pc:spChg chg="add mod">
          <ac:chgData name="Sara Maslin" userId="982d4e009d589f26" providerId="LiveId" clId="{655EBB90-4460-4D2A-B31B-C83EFC408FBD}" dt="2021-09-06T15:55:32.827" v="4147" actId="1076"/>
          <ac:spMkLst>
            <pc:docMk/>
            <pc:sldMk cId="3206347310" sldId="286"/>
            <ac:spMk id="9" creationId="{2E768888-B6B8-4D24-8C43-92D0CF5A8FF2}"/>
          </ac:spMkLst>
        </pc:spChg>
        <pc:spChg chg="del">
          <ac:chgData name="Sara Maslin" userId="982d4e009d589f26" providerId="LiveId" clId="{655EBB90-4460-4D2A-B31B-C83EFC408FBD}" dt="2021-09-06T15:54:39.066" v="4135" actId="478"/>
          <ac:spMkLst>
            <pc:docMk/>
            <pc:sldMk cId="3206347310" sldId="286"/>
            <ac:spMk id="10" creationId="{471AAD07-1A00-D54C-9F91-973922A39ADE}"/>
          </ac:spMkLst>
        </pc:spChg>
        <pc:spChg chg="mod">
          <ac:chgData name="Sara Maslin" userId="982d4e009d589f26" providerId="LiveId" clId="{655EBB90-4460-4D2A-B31B-C83EFC408FBD}" dt="2021-09-06T15:55:02.309" v="4140" actId="20577"/>
          <ac:spMkLst>
            <pc:docMk/>
            <pc:sldMk cId="3206347310" sldId="286"/>
            <ac:spMk id="16" creationId="{1C2BCE95-31EF-A845-8CE2-A9321D238188}"/>
          </ac:spMkLst>
        </pc:spChg>
        <pc:picChg chg="add del">
          <ac:chgData name="Sara Maslin" userId="982d4e009d589f26" providerId="LiveId" clId="{655EBB90-4460-4D2A-B31B-C83EFC408FBD}" dt="2021-09-06T15:54:35.474" v="4133" actId="478"/>
          <ac:picMkLst>
            <pc:docMk/>
            <pc:sldMk cId="3206347310" sldId="286"/>
            <ac:picMk id="11" creationId="{1ED1E907-52DC-B346-B7F4-3E462B8A6BE3}"/>
          </ac:picMkLst>
        </pc:picChg>
        <pc:picChg chg="del">
          <ac:chgData name="Sara Maslin" userId="982d4e009d589f26" providerId="LiveId" clId="{655EBB90-4460-4D2A-B31B-C83EFC408FBD}" dt="2021-09-06T15:54:36.771" v="4134" actId="478"/>
          <ac:picMkLst>
            <pc:docMk/>
            <pc:sldMk cId="3206347310" sldId="286"/>
            <ac:picMk id="12" creationId="{E40B0426-2FE9-4944-8DB5-A6D1A84A9AD9}"/>
          </ac:picMkLst>
        </pc:picChg>
      </pc:sldChg>
      <pc:sldChg chg="del">
        <pc:chgData name="Sara Maslin" userId="982d4e009d589f26" providerId="LiveId" clId="{655EBB90-4460-4D2A-B31B-C83EFC408FBD}" dt="2021-09-06T14:39:02.770" v="4008" actId="2696"/>
        <pc:sldMkLst>
          <pc:docMk/>
          <pc:sldMk cId="929878505" sldId="287"/>
        </pc:sldMkLst>
      </pc:sldChg>
      <pc:sldChg chg="del">
        <pc:chgData name="Sara Maslin" userId="982d4e009d589f26" providerId="LiveId" clId="{655EBB90-4460-4D2A-B31B-C83EFC408FBD}" dt="2021-09-06T12:34:55.739" v="1623" actId="2696"/>
        <pc:sldMkLst>
          <pc:docMk/>
          <pc:sldMk cId="1609229009" sldId="288"/>
        </pc:sldMkLst>
      </pc:sldChg>
      <pc:sldChg chg="addSp delSp modSp del mod delAnim modAnim addCm delCm">
        <pc:chgData name="Sara Maslin" userId="982d4e009d589f26" providerId="LiveId" clId="{655EBB90-4460-4D2A-B31B-C83EFC408FBD}" dt="2021-09-06T15:55:38.513" v="4148" actId="2696"/>
        <pc:sldMkLst>
          <pc:docMk/>
          <pc:sldMk cId="4237440958" sldId="289"/>
        </pc:sldMkLst>
        <pc:spChg chg="add del mod">
          <ac:chgData name="Sara Maslin" userId="982d4e009d589f26" providerId="LiveId" clId="{655EBB90-4460-4D2A-B31B-C83EFC408FBD}" dt="2021-09-06T15:54:52.261" v="4136" actId="21"/>
          <ac:spMkLst>
            <pc:docMk/>
            <pc:sldMk cId="4237440958" sldId="289"/>
            <ac:spMk id="21" creationId="{3C747897-0D14-4597-A4E5-2140873432B4}"/>
          </ac:spMkLst>
        </pc:spChg>
        <pc:spChg chg="add del mod">
          <ac:chgData name="Sara Maslin" userId="982d4e009d589f26" providerId="LiveId" clId="{655EBB90-4460-4D2A-B31B-C83EFC408FBD}" dt="2021-09-06T15:55:23.532" v="4145" actId="21"/>
          <ac:spMkLst>
            <pc:docMk/>
            <pc:sldMk cId="4237440958" sldId="289"/>
            <ac:spMk id="23" creationId="{C52B6620-FA9D-49B3-858F-29ECE61A4BD3}"/>
          </ac:spMkLst>
        </pc:spChg>
        <pc:spChg chg="del mod">
          <ac:chgData name="Sara Maslin" userId="982d4e009d589f26" providerId="LiveId" clId="{655EBB90-4460-4D2A-B31B-C83EFC408FBD}" dt="2021-09-06T15:55:14.608" v="4142" actId="21"/>
          <ac:spMkLst>
            <pc:docMk/>
            <pc:sldMk cId="4237440958" sldId="289"/>
            <ac:spMk id="27" creationId="{BF349355-AD37-AC4B-A965-46055DF2FEA5}"/>
          </ac:spMkLst>
        </pc:spChg>
        <pc:spChg chg="del">
          <ac:chgData name="Sara Maslin" userId="982d4e009d589f26" providerId="LiveId" clId="{655EBB90-4460-4D2A-B31B-C83EFC408FBD}" dt="2021-09-06T12:37:02.117" v="1633" actId="478"/>
          <ac:spMkLst>
            <pc:docMk/>
            <pc:sldMk cId="4237440958" sldId="289"/>
            <ac:spMk id="37" creationId="{D9706D3A-A19F-7848-821B-65B9C78DB9F6}"/>
          </ac:spMkLst>
        </pc:spChg>
        <pc:spChg chg="del">
          <ac:chgData name="Sara Maslin" userId="982d4e009d589f26" providerId="LiveId" clId="{655EBB90-4460-4D2A-B31B-C83EFC408FBD}" dt="2021-09-06T12:37:14.337" v="1644" actId="478"/>
          <ac:spMkLst>
            <pc:docMk/>
            <pc:sldMk cId="4237440958" sldId="289"/>
            <ac:spMk id="38" creationId="{6E793243-2238-734A-AF67-BD55E4EC75B9}"/>
          </ac:spMkLst>
        </pc:spChg>
        <pc:spChg chg="del mod">
          <ac:chgData name="Sara Maslin" userId="982d4e009d589f26" providerId="LiveId" clId="{655EBB90-4460-4D2A-B31B-C83EFC408FBD}" dt="2021-09-06T12:37:24.446" v="1646" actId="478"/>
          <ac:spMkLst>
            <pc:docMk/>
            <pc:sldMk cId="4237440958" sldId="289"/>
            <ac:spMk id="39" creationId="{41A8B916-7121-0445-A673-0CE245CE34D5}"/>
          </ac:spMkLst>
        </pc:spChg>
        <pc:spChg chg="del">
          <ac:chgData name="Sara Maslin" userId="982d4e009d589f26" providerId="LiveId" clId="{655EBB90-4460-4D2A-B31B-C83EFC408FBD}" dt="2021-09-06T12:37:26.796" v="1647" actId="478"/>
          <ac:spMkLst>
            <pc:docMk/>
            <pc:sldMk cId="4237440958" sldId="289"/>
            <ac:spMk id="40" creationId="{A271E59B-DFE7-5441-8D92-11564B8DA1DC}"/>
          </ac:spMkLst>
        </pc:spChg>
        <pc:spChg chg="del">
          <ac:chgData name="Sara Maslin" userId="982d4e009d589f26" providerId="LiveId" clId="{655EBB90-4460-4D2A-B31B-C83EFC408FBD}" dt="2021-09-06T12:37:29.221" v="1648" actId="478"/>
          <ac:spMkLst>
            <pc:docMk/>
            <pc:sldMk cId="4237440958" sldId="289"/>
            <ac:spMk id="41" creationId="{5AF9F998-6F31-434F-9A3D-F67D6084FF12}"/>
          </ac:spMkLst>
        </pc:spChg>
        <pc:spChg chg="del">
          <ac:chgData name="Sara Maslin" userId="982d4e009d589f26" providerId="LiveId" clId="{655EBB90-4460-4D2A-B31B-C83EFC408FBD}" dt="2021-09-06T12:37:31.775" v="1649" actId="478"/>
          <ac:spMkLst>
            <pc:docMk/>
            <pc:sldMk cId="4237440958" sldId="289"/>
            <ac:spMk id="58" creationId="{C01E43D5-6EFC-E143-A5E2-596FCED63107}"/>
          </ac:spMkLst>
        </pc:spChg>
        <pc:spChg chg="del mod">
          <ac:chgData name="Sara Maslin" userId="982d4e009d589f26" providerId="LiveId" clId="{655EBB90-4460-4D2A-B31B-C83EFC408FBD}" dt="2021-09-06T12:42:22.623" v="1651" actId="478"/>
          <ac:spMkLst>
            <pc:docMk/>
            <pc:sldMk cId="4237440958" sldId="289"/>
            <ac:spMk id="60" creationId="{8658EE71-2C54-864C-A411-A2BF5EBFCECD}"/>
          </ac:spMkLst>
        </pc:spChg>
        <pc:picChg chg="del">
          <ac:chgData name="Sara Maslin" userId="982d4e009d589f26" providerId="LiveId" clId="{655EBB90-4460-4D2A-B31B-C83EFC408FBD}" dt="2021-09-06T12:36:56.691" v="1631" actId="478"/>
          <ac:picMkLst>
            <pc:docMk/>
            <pc:sldMk cId="4237440958" sldId="289"/>
            <ac:picMk id="25" creationId="{F8D49D3F-D2FE-5B42-84BA-DC45F1F378C1}"/>
          </ac:picMkLst>
        </pc:picChg>
        <pc:picChg chg="del">
          <ac:chgData name="Sara Maslin" userId="982d4e009d589f26" providerId="LiveId" clId="{655EBB90-4460-4D2A-B31B-C83EFC408FBD}" dt="2021-09-06T12:36:58.503" v="1632" actId="478"/>
          <ac:picMkLst>
            <pc:docMk/>
            <pc:sldMk cId="4237440958" sldId="289"/>
            <ac:picMk id="26" creationId="{14412CF7-E7B2-2C4C-A82B-26892E461357}"/>
          </ac:picMkLst>
        </pc:picChg>
        <pc:picChg chg="del">
          <ac:chgData name="Sara Maslin" userId="982d4e009d589f26" providerId="LiveId" clId="{655EBB90-4460-4D2A-B31B-C83EFC408FBD}" dt="2021-09-06T12:37:02.962" v="1634" actId="478"/>
          <ac:picMkLst>
            <pc:docMk/>
            <pc:sldMk cId="4237440958" sldId="289"/>
            <ac:picMk id="42" creationId="{5E576D06-4A64-5441-9DD6-B32AB977A7E0}"/>
          </ac:picMkLst>
        </pc:picChg>
        <pc:picChg chg="del">
          <ac:chgData name="Sara Maslin" userId="982d4e009d589f26" providerId="LiveId" clId="{655EBB90-4460-4D2A-B31B-C83EFC408FBD}" dt="2021-09-06T12:37:04.192" v="1635" actId="478"/>
          <ac:picMkLst>
            <pc:docMk/>
            <pc:sldMk cId="4237440958" sldId="289"/>
            <ac:picMk id="43" creationId="{FE61A624-336F-4641-82FD-6149FD7FFAFE}"/>
          </ac:picMkLst>
        </pc:picChg>
        <pc:picChg chg="del mod">
          <ac:chgData name="Sara Maslin" userId="982d4e009d589f26" providerId="LiveId" clId="{655EBB90-4460-4D2A-B31B-C83EFC408FBD}" dt="2021-09-06T12:37:05.213" v="1637" actId="478"/>
          <ac:picMkLst>
            <pc:docMk/>
            <pc:sldMk cId="4237440958" sldId="289"/>
            <ac:picMk id="44" creationId="{FFCA5C1A-A9AC-B74A-9574-DA5C0A9DFD8A}"/>
          </ac:picMkLst>
        </pc:picChg>
        <pc:picChg chg="del">
          <ac:chgData name="Sara Maslin" userId="982d4e009d589f26" providerId="LiveId" clId="{655EBB90-4460-4D2A-B31B-C83EFC408FBD}" dt="2021-09-06T12:37:06.072" v="1638" actId="478"/>
          <ac:picMkLst>
            <pc:docMk/>
            <pc:sldMk cId="4237440958" sldId="289"/>
            <ac:picMk id="45" creationId="{43976BAC-1B3D-C34A-A386-B9A6249C5A0A}"/>
          </ac:picMkLst>
        </pc:picChg>
        <pc:picChg chg="del mod">
          <ac:chgData name="Sara Maslin" userId="982d4e009d589f26" providerId="LiveId" clId="{655EBB90-4460-4D2A-B31B-C83EFC408FBD}" dt="2021-09-06T12:37:07.543" v="1640" actId="478"/>
          <ac:picMkLst>
            <pc:docMk/>
            <pc:sldMk cId="4237440958" sldId="289"/>
            <ac:picMk id="46" creationId="{ECE76B75-CF04-1E42-B264-4AD932AD0491}"/>
          </ac:picMkLst>
        </pc:picChg>
        <pc:picChg chg="del mod">
          <ac:chgData name="Sara Maslin" userId="982d4e009d589f26" providerId="LiveId" clId="{655EBB90-4460-4D2A-B31B-C83EFC408FBD}" dt="2021-09-06T12:37:08.211" v="1642" actId="478"/>
          <ac:picMkLst>
            <pc:docMk/>
            <pc:sldMk cId="4237440958" sldId="289"/>
            <ac:picMk id="59" creationId="{1B077913-2E1E-B545-B3DE-22DAAC944190}"/>
          </ac:picMkLst>
        </pc:picChg>
        <pc:picChg chg="del">
          <ac:chgData name="Sara Maslin" userId="982d4e009d589f26" providerId="LiveId" clId="{655EBB90-4460-4D2A-B31B-C83EFC408FBD}" dt="2021-09-06T12:37:09.086" v="1643" actId="478"/>
          <ac:picMkLst>
            <pc:docMk/>
            <pc:sldMk cId="4237440958" sldId="289"/>
            <ac:picMk id="61" creationId="{84715A4A-C679-9946-B684-83876BB2AB22}"/>
          </ac:picMkLst>
        </pc:picChg>
      </pc:sldChg>
      <pc:sldChg chg="del">
        <pc:chgData name="Sara Maslin" userId="982d4e009d589f26" providerId="LiveId" clId="{655EBB90-4460-4D2A-B31B-C83EFC408FBD}" dt="2021-09-06T12:34:58.615" v="1624" actId="2696"/>
        <pc:sldMkLst>
          <pc:docMk/>
          <pc:sldMk cId="2080678082" sldId="290"/>
        </pc:sldMkLst>
      </pc:sldChg>
      <pc:sldChg chg="del">
        <pc:chgData name="Sara Maslin" userId="982d4e009d589f26" providerId="LiveId" clId="{655EBB90-4460-4D2A-B31B-C83EFC408FBD}" dt="2021-09-06T12:35:02.007" v="1625" actId="2696"/>
        <pc:sldMkLst>
          <pc:docMk/>
          <pc:sldMk cId="4191450908" sldId="291"/>
        </pc:sldMkLst>
      </pc:sldChg>
      <pc:sldChg chg="del">
        <pc:chgData name="Sara Maslin" userId="982d4e009d589f26" providerId="LiveId" clId="{655EBB90-4460-4D2A-B31B-C83EFC408FBD}" dt="2021-09-06T12:35:04.790" v="1626" actId="2696"/>
        <pc:sldMkLst>
          <pc:docMk/>
          <pc:sldMk cId="3909260383" sldId="292"/>
        </pc:sldMkLst>
      </pc:sldChg>
      <pc:sldChg chg="del">
        <pc:chgData name="Sara Maslin" userId="982d4e009d589f26" providerId="LiveId" clId="{655EBB90-4460-4D2A-B31B-C83EFC408FBD}" dt="2021-09-06T12:35:07.523" v="1627" actId="2696"/>
        <pc:sldMkLst>
          <pc:docMk/>
          <pc:sldMk cId="846792928" sldId="293"/>
        </pc:sldMkLst>
      </pc:sldChg>
      <pc:sldChg chg="del">
        <pc:chgData name="Sara Maslin" userId="982d4e009d589f26" providerId="LiveId" clId="{655EBB90-4460-4D2A-B31B-C83EFC408FBD}" dt="2021-09-06T12:35:17.255" v="1630" actId="2696"/>
        <pc:sldMkLst>
          <pc:docMk/>
          <pc:sldMk cId="861350425" sldId="294"/>
        </pc:sldMkLst>
      </pc:sldChg>
      <pc:sldChg chg="del">
        <pc:chgData name="Sara Maslin" userId="982d4e009d589f26" providerId="LiveId" clId="{655EBB90-4460-4D2A-B31B-C83EFC408FBD}" dt="2021-09-06T14:11:01.999" v="3921" actId="2696"/>
        <pc:sldMkLst>
          <pc:docMk/>
          <pc:sldMk cId="610590141" sldId="295"/>
        </pc:sldMkLst>
      </pc:sldChg>
      <pc:sldChg chg="del">
        <pc:chgData name="Sara Maslin" userId="982d4e009d589f26" providerId="LiveId" clId="{655EBB90-4460-4D2A-B31B-C83EFC408FBD}" dt="2021-09-06T15:55:44.310" v="4149" actId="2696"/>
        <pc:sldMkLst>
          <pc:docMk/>
          <pc:sldMk cId="130199910" sldId="296"/>
        </pc:sldMkLst>
      </pc:sldChg>
      <pc:sldChg chg="del">
        <pc:chgData name="Sara Maslin" userId="982d4e009d589f26" providerId="LiveId" clId="{655EBB90-4460-4D2A-B31B-C83EFC408FBD}" dt="2021-09-06T14:41:17.706" v="4127" actId="2696"/>
        <pc:sldMkLst>
          <pc:docMk/>
          <pc:sldMk cId="3240268877" sldId="297"/>
        </pc:sldMkLst>
      </pc:sldChg>
      <pc:sldChg chg="addSp delSp modSp mod">
        <pc:chgData name="Sara Maslin" userId="982d4e009d589f26" providerId="LiveId" clId="{655EBB90-4460-4D2A-B31B-C83EFC408FBD}" dt="2021-09-06T13:33:05.803" v="2961" actId="1076"/>
        <pc:sldMkLst>
          <pc:docMk/>
          <pc:sldMk cId="4004618117" sldId="299"/>
        </pc:sldMkLst>
        <pc:spChg chg="mod">
          <ac:chgData name="Sara Maslin" userId="982d4e009d589f26" providerId="LiveId" clId="{655EBB90-4460-4D2A-B31B-C83EFC408FBD}" dt="2021-09-06T13:32:48.958" v="2956" actId="20577"/>
          <ac:spMkLst>
            <pc:docMk/>
            <pc:sldMk cId="4004618117" sldId="299"/>
            <ac:spMk id="5" creationId="{026281E7-818C-B941-B4DF-E714041464B8}"/>
          </ac:spMkLst>
        </pc:spChg>
        <pc:picChg chg="add mod">
          <ac:chgData name="Sara Maslin" userId="982d4e009d589f26" providerId="LiveId" clId="{655EBB90-4460-4D2A-B31B-C83EFC408FBD}" dt="2021-09-06T13:33:05.803" v="2961" actId="1076"/>
          <ac:picMkLst>
            <pc:docMk/>
            <pc:sldMk cId="4004618117" sldId="299"/>
            <ac:picMk id="8" creationId="{86B456C4-999D-4635-8F21-D20C2AB2AFE6}"/>
          </ac:picMkLst>
        </pc:picChg>
        <pc:picChg chg="del">
          <ac:chgData name="Sara Maslin" userId="982d4e009d589f26" providerId="LiveId" clId="{655EBB90-4460-4D2A-B31B-C83EFC408FBD}" dt="2021-09-06T13:32:52.401" v="2958" actId="478"/>
          <ac:picMkLst>
            <pc:docMk/>
            <pc:sldMk cId="4004618117" sldId="299"/>
            <ac:picMk id="10" creationId="{B05DF73E-3EB0-2747-B749-237E80044E94}"/>
          </ac:picMkLst>
        </pc:picChg>
        <pc:picChg chg="del">
          <ac:chgData name="Sara Maslin" userId="982d4e009d589f26" providerId="LiveId" clId="{655EBB90-4460-4D2A-B31B-C83EFC408FBD}" dt="2021-09-06T13:32:50.895" v="2957" actId="478"/>
          <ac:picMkLst>
            <pc:docMk/>
            <pc:sldMk cId="4004618117" sldId="299"/>
            <ac:picMk id="12" creationId="{F1882411-A2AD-CB43-B825-E7704A49BF20}"/>
          </ac:picMkLst>
        </pc:picChg>
      </pc:sldChg>
      <pc:sldChg chg="del">
        <pc:chgData name="Sara Maslin" userId="982d4e009d589f26" providerId="LiveId" clId="{655EBB90-4460-4D2A-B31B-C83EFC408FBD}" dt="2021-09-06T12:30:43.379" v="1554" actId="2696"/>
        <pc:sldMkLst>
          <pc:docMk/>
          <pc:sldMk cId="2472213201" sldId="300"/>
        </pc:sldMkLst>
      </pc:sldChg>
      <pc:sldChg chg="del">
        <pc:chgData name="Sara Maslin" userId="982d4e009d589f26" providerId="LiveId" clId="{655EBB90-4460-4D2A-B31B-C83EFC408FBD}" dt="2021-09-06T12:30:46.632" v="1555" actId="2696"/>
        <pc:sldMkLst>
          <pc:docMk/>
          <pc:sldMk cId="4151435063" sldId="301"/>
        </pc:sldMkLst>
      </pc:sldChg>
      <pc:sldChg chg="del">
        <pc:chgData name="Sara Maslin" userId="982d4e009d589f26" providerId="LiveId" clId="{655EBB90-4460-4D2A-B31B-C83EFC408FBD}" dt="2021-09-06T12:35:10.909" v="1628" actId="2696"/>
        <pc:sldMkLst>
          <pc:docMk/>
          <pc:sldMk cId="593527215" sldId="302"/>
        </pc:sldMkLst>
      </pc:sldChg>
      <pc:sldChg chg="del">
        <pc:chgData name="Sara Maslin" userId="982d4e009d589f26" providerId="LiveId" clId="{655EBB90-4460-4D2A-B31B-C83EFC408FBD}" dt="2021-09-06T12:35:14.061" v="1629" actId="2696"/>
        <pc:sldMkLst>
          <pc:docMk/>
          <pc:sldMk cId="3245443527" sldId="303"/>
        </pc:sldMkLst>
      </pc:sldChg>
      <pc:sldChg chg="addSp modSp add mod modAnim">
        <pc:chgData name="Sara Maslin" userId="982d4e009d589f26" providerId="LiveId" clId="{655EBB90-4460-4D2A-B31B-C83EFC408FBD}" dt="2021-09-06T14:14:11.509" v="3930" actId="20577"/>
        <pc:sldMkLst>
          <pc:docMk/>
          <pc:sldMk cId="2435569529" sldId="304"/>
        </pc:sldMkLst>
        <pc:spChg chg="mod">
          <ac:chgData name="Sara Maslin" userId="982d4e009d589f26" providerId="LiveId" clId="{655EBB90-4460-4D2A-B31B-C83EFC408FBD}" dt="2021-09-06T14:14:11.509" v="3930" actId="20577"/>
          <ac:spMkLst>
            <pc:docMk/>
            <pc:sldMk cId="2435569529" sldId="304"/>
            <ac:spMk id="7" creationId="{F46486D5-AB76-B449-B52E-9598046575FF}"/>
          </ac:spMkLst>
        </pc:spChg>
        <pc:spChg chg="mod">
          <ac:chgData name="Sara Maslin" userId="982d4e009d589f26" providerId="LiveId" clId="{655EBB90-4460-4D2A-B31B-C83EFC408FBD}" dt="2021-09-06T12:33:53.850" v="1573"/>
          <ac:spMkLst>
            <pc:docMk/>
            <pc:sldMk cId="2435569529" sldId="304"/>
            <ac:spMk id="8" creationId="{CC81B9AF-4F5D-E745-B3D0-6F9116A027EA}"/>
          </ac:spMkLst>
        </pc:spChg>
        <pc:spChg chg="add mod">
          <ac:chgData name="Sara Maslin" userId="982d4e009d589f26" providerId="LiveId" clId="{655EBB90-4460-4D2A-B31B-C83EFC408FBD}" dt="2021-09-06T13:46:32.274" v="3237" actId="1076"/>
          <ac:spMkLst>
            <pc:docMk/>
            <pc:sldMk cId="2435569529" sldId="304"/>
            <ac:spMk id="9" creationId="{61E4C529-7CE5-4F65-9243-294D8FA57B98}"/>
          </ac:spMkLst>
        </pc:spChg>
        <pc:picChg chg="add mod">
          <ac:chgData name="Sara Maslin" userId="982d4e009d589f26" providerId="LiveId" clId="{655EBB90-4460-4D2A-B31B-C83EFC408FBD}" dt="2021-09-06T13:46:09.008" v="3233" actId="1076"/>
          <ac:picMkLst>
            <pc:docMk/>
            <pc:sldMk cId="2435569529" sldId="304"/>
            <ac:picMk id="3" creationId="{AB3092B9-F8A2-4047-B4AD-19997BE92AF6}"/>
          </ac:picMkLst>
        </pc:picChg>
      </pc:sldChg>
      <pc:sldChg chg="delSp modSp add mod delAnim modAnim">
        <pc:chgData name="Sara Maslin" userId="982d4e009d589f26" providerId="LiveId" clId="{655EBB90-4460-4D2A-B31B-C83EFC408FBD}" dt="2021-09-06T13:30:25.168" v="2923" actId="20577"/>
        <pc:sldMkLst>
          <pc:docMk/>
          <pc:sldMk cId="1492454603" sldId="305"/>
        </pc:sldMkLst>
        <pc:spChg chg="mod">
          <ac:chgData name="Sara Maslin" userId="982d4e009d589f26" providerId="LiveId" clId="{655EBB90-4460-4D2A-B31B-C83EFC408FBD}" dt="2021-09-06T13:30:25.168" v="2923" actId="20577"/>
          <ac:spMkLst>
            <pc:docMk/>
            <pc:sldMk cId="1492454603" sldId="305"/>
            <ac:spMk id="7" creationId="{F46486D5-AB76-B449-B52E-9598046575FF}"/>
          </ac:spMkLst>
        </pc:spChg>
        <pc:spChg chg="del">
          <ac:chgData name="Sara Maslin" userId="982d4e009d589f26" providerId="LiveId" clId="{655EBB90-4460-4D2A-B31B-C83EFC408FBD}" dt="2021-09-06T13:19:43.030" v="2659" actId="478"/>
          <ac:spMkLst>
            <pc:docMk/>
            <pc:sldMk cId="1492454603" sldId="305"/>
            <ac:spMk id="8" creationId="{CC81B9AF-4F5D-E745-B3D0-6F9116A027EA}"/>
          </ac:spMkLst>
        </pc:spChg>
        <pc:spChg chg="del">
          <ac:chgData name="Sara Maslin" userId="982d4e009d589f26" providerId="LiveId" clId="{655EBB90-4460-4D2A-B31B-C83EFC408FBD}" dt="2021-09-06T13:19:23.206" v="2655" actId="478"/>
          <ac:spMkLst>
            <pc:docMk/>
            <pc:sldMk cId="1492454603" sldId="305"/>
            <ac:spMk id="17" creationId="{101BE9BF-2FA5-4E0D-B8EA-28A65519CED2}"/>
          </ac:spMkLst>
        </pc:spChg>
        <pc:picChg chg="mod">
          <ac:chgData name="Sara Maslin" userId="982d4e009d589f26" providerId="LiveId" clId="{655EBB90-4460-4D2A-B31B-C83EFC408FBD}" dt="2021-09-06T13:19:48.993" v="2661" actId="14100"/>
          <ac:picMkLst>
            <pc:docMk/>
            <pc:sldMk cId="1492454603" sldId="305"/>
            <ac:picMk id="6" creationId="{99F739CA-18B8-4064-9FF0-1CD729202265}"/>
          </ac:picMkLst>
        </pc:picChg>
      </pc:sldChg>
      <pc:sldChg chg="delSp modSp add mod modAnim">
        <pc:chgData name="Sara Maslin" userId="982d4e009d589f26" providerId="LiveId" clId="{655EBB90-4460-4D2A-B31B-C83EFC408FBD}" dt="2021-09-06T14:39:49.486" v="4010" actId="1076"/>
        <pc:sldMkLst>
          <pc:docMk/>
          <pc:sldMk cId="1909900467" sldId="306"/>
        </pc:sldMkLst>
        <pc:spChg chg="mod">
          <ac:chgData name="Sara Maslin" userId="982d4e009d589f26" providerId="LiveId" clId="{655EBB90-4460-4D2A-B31B-C83EFC408FBD}" dt="2021-09-06T14:39:49.486" v="4010" actId="1076"/>
          <ac:spMkLst>
            <pc:docMk/>
            <pc:sldMk cId="1909900467" sldId="306"/>
            <ac:spMk id="7" creationId="{F46486D5-AB76-B449-B52E-9598046575FF}"/>
          </ac:spMkLst>
        </pc:spChg>
        <pc:spChg chg="del">
          <ac:chgData name="Sara Maslin" userId="982d4e009d589f26" providerId="LiveId" clId="{655EBB90-4460-4D2A-B31B-C83EFC408FBD}" dt="2021-09-06T14:04:12.804" v="3902" actId="478"/>
          <ac:spMkLst>
            <pc:docMk/>
            <pc:sldMk cId="1909900467" sldId="306"/>
            <ac:spMk id="8" creationId="{CC81B9AF-4F5D-E745-B3D0-6F9116A027EA}"/>
          </ac:spMkLst>
        </pc:spChg>
        <pc:spChg chg="del">
          <ac:chgData name="Sara Maslin" userId="982d4e009d589f26" providerId="LiveId" clId="{655EBB90-4460-4D2A-B31B-C83EFC408FBD}" dt="2021-09-06T13:47:42.675" v="3244" actId="478"/>
          <ac:spMkLst>
            <pc:docMk/>
            <pc:sldMk cId="1909900467" sldId="306"/>
            <ac:spMk id="9" creationId="{61E4C529-7CE5-4F65-9243-294D8FA57B98}"/>
          </ac:spMkLst>
        </pc:spChg>
        <pc:picChg chg="mod">
          <ac:chgData name="Sara Maslin" userId="982d4e009d589f26" providerId="LiveId" clId="{655EBB90-4460-4D2A-B31B-C83EFC408FBD}" dt="2021-09-06T14:04:19.639" v="3904" actId="14100"/>
          <ac:picMkLst>
            <pc:docMk/>
            <pc:sldMk cId="1909900467" sldId="306"/>
            <ac:picMk id="3" creationId="{AB3092B9-F8A2-4047-B4AD-19997BE92AF6}"/>
          </ac:picMkLst>
        </pc:picChg>
      </pc:sldChg>
      <pc:sldChg chg="addSp modSp add mod modAnim">
        <pc:chgData name="Sara Maslin" userId="982d4e009d589f26" providerId="LiveId" clId="{655EBB90-4460-4D2A-B31B-C83EFC408FBD}" dt="2021-09-06T14:38:09.197" v="4007" actId="1076"/>
        <pc:sldMkLst>
          <pc:docMk/>
          <pc:sldMk cId="3515912253" sldId="307"/>
        </pc:sldMkLst>
        <pc:spChg chg="mod">
          <ac:chgData name="Sara Maslin" userId="982d4e009d589f26" providerId="LiveId" clId="{655EBB90-4460-4D2A-B31B-C83EFC408FBD}" dt="2021-09-06T14:38:09.197" v="4007" actId="1076"/>
          <ac:spMkLst>
            <pc:docMk/>
            <pc:sldMk cId="3515912253" sldId="307"/>
            <ac:spMk id="7" creationId="{F46486D5-AB76-B449-B52E-9598046575FF}"/>
          </ac:spMkLst>
        </pc:spChg>
        <pc:picChg chg="mod">
          <ac:chgData name="Sara Maslin" userId="982d4e009d589f26" providerId="LiveId" clId="{655EBB90-4460-4D2A-B31B-C83EFC408FBD}" dt="2021-09-06T14:16:01.049" v="3986" actId="1076"/>
          <ac:picMkLst>
            <pc:docMk/>
            <pc:sldMk cId="3515912253" sldId="307"/>
            <ac:picMk id="3" creationId="{AB3092B9-F8A2-4047-B4AD-19997BE92AF6}"/>
          </ac:picMkLst>
        </pc:picChg>
        <pc:picChg chg="add mod">
          <ac:chgData name="Sara Maslin" userId="982d4e009d589f26" providerId="LiveId" clId="{655EBB90-4460-4D2A-B31B-C83EFC408FBD}" dt="2021-09-06T14:16:05.791" v="3987" actId="14100"/>
          <ac:picMkLst>
            <pc:docMk/>
            <pc:sldMk cId="3515912253" sldId="307"/>
            <ac:picMk id="6" creationId="{4D55CBD5-5F20-424E-9C9A-C235E1EA8393}"/>
          </ac:picMkLst>
        </pc:picChg>
      </pc:sldChg>
      <pc:sldChg chg="delSp modSp add mod">
        <pc:chgData name="Sara Maslin" userId="982d4e009d589f26" providerId="LiveId" clId="{655EBB90-4460-4D2A-B31B-C83EFC408FBD}" dt="2021-09-06T16:00:05.377" v="4438" actId="20577"/>
        <pc:sldMkLst>
          <pc:docMk/>
          <pc:sldMk cId="3383935328" sldId="308"/>
        </pc:sldMkLst>
        <pc:spChg chg="mod">
          <ac:chgData name="Sara Maslin" userId="982d4e009d589f26" providerId="LiveId" clId="{655EBB90-4460-4D2A-B31B-C83EFC408FBD}" dt="2021-09-06T16:00:05.377" v="4438" actId="20577"/>
          <ac:spMkLst>
            <pc:docMk/>
            <pc:sldMk cId="3383935328" sldId="308"/>
            <ac:spMk id="7" creationId="{738D1BDF-91D2-4771-87C6-B4455E38B80D}"/>
          </ac:spMkLst>
        </pc:spChg>
        <pc:spChg chg="del">
          <ac:chgData name="Sara Maslin" userId="982d4e009d589f26" providerId="LiveId" clId="{655EBB90-4460-4D2A-B31B-C83EFC408FBD}" dt="2021-09-06T15:57:40.269" v="4174" actId="478"/>
          <ac:spMkLst>
            <pc:docMk/>
            <pc:sldMk cId="3383935328" sldId="308"/>
            <ac:spMk id="8" creationId="{B9F1F700-396D-4172-B890-7B074F0AF2C1}"/>
          </ac:spMkLst>
        </pc:spChg>
        <pc:spChg chg="del">
          <ac:chgData name="Sara Maslin" userId="982d4e009d589f26" providerId="LiveId" clId="{655EBB90-4460-4D2A-B31B-C83EFC408FBD}" dt="2021-09-06T15:57:42.436" v="4175" actId="478"/>
          <ac:spMkLst>
            <pc:docMk/>
            <pc:sldMk cId="3383935328" sldId="308"/>
            <ac:spMk id="9" creationId="{2E768888-B6B8-4D24-8C43-92D0CF5A8FF2}"/>
          </ac:spMkLst>
        </pc:spChg>
        <pc:spChg chg="mod">
          <ac:chgData name="Sara Maslin" userId="982d4e009d589f26" providerId="LiveId" clId="{655EBB90-4460-4D2A-B31B-C83EFC408FBD}" dt="2021-09-06T15:57:37.162" v="4173" actId="20577"/>
          <ac:spMkLst>
            <pc:docMk/>
            <pc:sldMk cId="3383935328" sldId="308"/>
            <ac:spMk id="16" creationId="{1C2BCE95-31EF-A845-8CE2-A9321D238188}"/>
          </ac:spMkLst>
        </pc:spChg>
      </pc:sldChg>
    </pc:docChg>
  </pc:docChgLst>
  <pc:docChgLst>
    <pc:chgData name="Sara Maslin" userId="982d4e009d589f26" providerId="LiveId" clId="{6056F165-2FDF-4B7A-98FF-273232533BB7}"/>
    <pc:docChg chg="custSel modSld">
      <pc:chgData name="Sara Maslin" userId="982d4e009d589f26" providerId="LiveId" clId="{6056F165-2FDF-4B7A-98FF-273232533BB7}" dt="2021-11-04T20:07:11.933" v="59" actId="20577"/>
      <pc:docMkLst>
        <pc:docMk/>
      </pc:docMkLst>
      <pc:sldChg chg="modSp mod">
        <pc:chgData name="Sara Maslin" userId="982d4e009d589f26" providerId="LiveId" clId="{6056F165-2FDF-4B7A-98FF-273232533BB7}" dt="2021-11-04T19:50:45.958" v="2" actId="2711"/>
        <pc:sldMkLst>
          <pc:docMk/>
          <pc:sldMk cId="1298952408" sldId="271"/>
        </pc:sldMkLst>
        <pc:spChg chg="mod">
          <ac:chgData name="Sara Maslin" userId="982d4e009d589f26" providerId="LiveId" clId="{6056F165-2FDF-4B7A-98FF-273232533BB7}" dt="2021-11-04T19:50:36.132" v="1" actId="2711"/>
          <ac:spMkLst>
            <pc:docMk/>
            <pc:sldMk cId="1298952408" sldId="271"/>
            <ac:spMk id="9" creationId="{ABB95857-3951-2844-8B63-7A9F08C8A3FD}"/>
          </ac:spMkLst>
        </pc:spChg>
        <pc:spChg chg="mod">
          <ac:chgData name="Sara Maslin" userId="982d4e009d589f26" providerId="LiveId" clId="{6056F165-2FDF-4B7A-98FF-273232533BB7}" dt="2021-11-04T19:50:45.958" v="2" actId="2711"/>
          <ac:spMkLst>
            <pc:docMk/>
            <pc:sldMk cId="1298952408" sldId="271"/>
            <ac:spMk id="10" creationId="{E3B599DA-741A-6144-B7FE-98EAA48EE7D9}"/>
          </ac:spMkLst>
        </pc:spChg>
      </pc:sldChg>
      <pc:sldChg chg="modSp mod">
        <pc:chgData name="Sara Maslin" userId="982d4e009d589f26" providerId="LiveId" clId="{6056F165-2FDF-4B7A-98FF-273232533BB7}" dt="2021-11-04T20:07:11.933" v="59" actId="20577"/>
        <pc:sldMkLst>
          <pc:docMk/>
          <pc:sldMk cId="757528312" sldId="272"/>
        </pc:sldMkLst>
        <pc:spChg chg="mod">
          <ac:chgData name="Sara Maslin" userId="982d4e009d589f26" providerId="LiveId" clId="{6056F165-2FDF-4B7A-98FF-273232533BB7}" dt="2021-11-04T20:07:11.933" v="59" actId="20577"/>
          <ac:spMkLst>
            <pc:docMk/>
            <pc:sldMk cId="757528312" sldId="272"/>
            <ac:spMk id="10" creationId="{6F809301-988A-5A4C-81FB-6AB887959D89}"/>
          </ac:spMkLst>
        </pc:spChg>
      </pc:sldChg>
      <pc:sldChg chg="modSp">
        <pc:chgData name="Sara Maslin" userId="982d4e009d589f26" providerId="LiveId" clId="{6056F165-2FDF-4B7A-98FF-273232533BB7}" dt="2021-11-04T19:51:25.446" v="3" actId="20577"/>
        <pc:sldMkLst>
          <pc:docMk/>
          <pc:sldMk cId="133921972" sldId="279"/>
        </pc:sldMkLst>
        <pc:spChg chg="mod">
          <ac:chgData name="Sara Maslin" userId="982d4e009d589f26" providerId="LiveId" clId="{6056F165-2FDF-4B7A-98FF-273232533BB7}" dt="2021-11-04T19:51:25.446" v="3" actId="20577"/>
          <ac:spMkLst>
            <pc:docMk/>
            <pc:sldMk cId="133921972" sldId="279"/>
            <ac:spMk id="7" creationId="{F46486D5-AB76-B449-B52E-9598046575FF}"/>
          </ac:spMkLst>
        </pc:spChg>
      </pc:sldChg>
      <pc:sldChg chg="modSp mod">
        <pc:chgData name="Sara Maslin" userId="982d4e009d589f26" providerId="LiveId" clId="{6056F165-2FDF-4B7A-98FF-273232533BB7}" dt="2021-11-04T19:58:49.693" v="46" actId="20577"/>
        <pc:sldMkLst>
          <pc:docMk/>
          <pc:sldMk cId="3206347310" sldId="286"/>
        </pc:sldMkLst>
        <pc:spChg chg="mod">
          <ac:chgData name="Sara Maslin" userId="982d4e009d589f26" providerId="LiveId" clId="{6056F165-2FDF-4B7A-98FF-273232533BB7}" dt="2021-11-04T19:58:49.693" v="46" actId="20577"/>
          <ac:spMkLst>
            <pc:docMk/>
            <pc:sldMk cId="3206347310" sldId="286"/>
            <ac:spMk id="7" creationId="{738D1BDF-91D2-4771-87C6-B4455E38B80D}"/>
          </ac:spMkLst>
        </pc:spChg>
        <pc:spChg chg="mod">
          <ac:chgData name="Sara Maslin" userId="982d4e009d589f26" providerId="LiveId" clId="{6056F165-2FDF-4B7A-98FF-273232533BB7}" dt="2021-11-04T19:57:21.213" v="36" actId="2711"/>
          <ac:spMkLst>
            <pc:docMk/>
            <pc:sldMk cId="3206347310" sldId="286"/>
            <ac:spMk id="16" creationId="{1C2BCE95-31EF-A845-8CE2-A9321D238188}"/>
          </ac:spMkLst>
        </pc:spChg>
      </pc:sldChg>
      <pc:sldChg chg="addSp delSp modSp mod">
        <pc:chgData name="Sara Maslin" userId="982d4e009d589f26" providerId="LiveId" clId="{6056F165-2FDF-4B7A-98FF-273232533BB7}" dt="2021-11-04T19:55:25.163" v="28" actId="207"/>
        <pc:sldMkLst>
          <pc:docMk/>
          <pc:sldMk cId="2435569529" sldId="304"/>
        </pc:sldMkLst>
        <pc:spChg chg="mod">
          <ac:chgData name="Sara Maslin" userId="982d4e009d589f26" providerId="LiveId" clId="{6056F165-2FDF-4B7A-98FF-273232533BB7}" dt="2021-11-04T19:55:25.163" v="28" actId="207"/>
          <ac:spMkLst>
            <pc:docMk/>
            <pc:sldMk cId="2435569529" sldId="304"/>
            <ac:spMk id="9" creationId="{61E4C529-7CE5-4F65-9243-294D8FA57B98}"/>
          </ac:spMkLst>
        </pc:spChg>
        <pc:picChg chg="del">
          <ac:chgData name="Sara Maslin" userId="982d4e009d589f26" providerId="LiveId" clId="{6056F165-2FDF-4B7A-98FF-273232533BB7}" dt="2021-11-04T19:54:36.668" v="4" actId="478"/>
          <ac:picMkLst>
            <pc:docMk/>
            <pc:sldMk cId="2435569529" sldId="304"/>
            <ac:picMk id="3" creationId="{AB3092B9-F8A2-4047-B4AD-19997BE92AF6}"/>
          </ac:picMkLst>
        </pc:picChg>
        <pc:picChg chg="add mod">
          <ac:chgData name="Sara Maslin" userId="982d4e009d589f26" providerId="LiveId" clId="{6056F165-2FDF-4B7A-98FF-273232533BB7}" dt="2021-11-04T19:55:03.497" v="24" actId="1076"/>
          <ac:picMkLst>
            <pc:docMk/>
            <pc:sldMk cId="2435569529" sldId="304"/>
            <ac:picMk id="4" creationId="{067BC43C-5EF8-4F78-9747-80E64F24D6E8}"/>
          </ac:picMkLst>
        </pc:picChg>
      </pc:sldChg>
      <pc:sldChg chg="addSp delSp modSp mod">
        <pc:chgData name="Sara Maslin" userId="982d4e009d589f26" providerId="LiveId" clId="{6056F165-2FDF-4B7A-98FF-273232533BB7}" dt="2021-11-04T19:56:50.274" v="31" actId="1076"/>
        <pc:sldMkLst>
          <pc:docMk/>
          <pc:sldMk cId="1909900467" sldId="306"/>
        </pc:sldMkLst>
        <pc:picChg chg="del">
          <ac:chgData name="Sara Maslin" userId="982d4e009d589f26" providerId="LiveId" clId="{6056F165-2FDF-4B7A-98FF-273232533BB7}" dt="2021-11-04T19:56:46.940" v="29" actId="478"/>
          <ac:picMkLst>
            <pc:docMk/>
            <pc:sldMk cId="1909900467" sldId="306"/>
            <ac:picMk id="3" creationId="{AB3092B9-F8A2-4047-B4AD-19997BE92AF6}"/>
          </ac:picMkLst>
        </pc:picChg>
        <pc:picChg chg="add mod">
          <ac:chgData name="Sara Maslin" userId="982d4e009d589f26" providerId="LiveId" clId="{6056F165-2FDF-4B7A-98FF-273232533BB7}" dt="2021-11-04T19:56:50.274" v="31" actId="1076"/>
          <ac:picMkLst>
            <pc:docMk/>
            <pc:sldMk cId="1909900467" sldId="306"/>
            <ac:picMk id="6" creationId="{786F21AD-66CA-4195-9399-98813C431A57}"/>
          </ac:picMkLst>
        </pc:picChg>
      </pc:sldChg>
      <pc:sldChg chg="addSp delSp modSp mod">
        <pc:chgData name="Sara Maslin" userId="982d4e009d589f26" providerId="LiveId" clId="{6056F165-2FDF-4B7A-98FF-273232533BB7}" dt="2021-11-04T19:59:53.087" v="55" actId="5793"/>
        <pc:sldMkLst>
          <pc:docMk/>
          <pc:sldMk cId="3515912253" sldId="307"/>
        </pc:sldMkLst>
        <pc:spChg chg="mod">
          <ac:chgData name="Sara Maslin" userId="982d4e009d589f26" providerId="LiveId" clId="{6056F165-2FDF-4B7A-98FF-273232533BB7}" dt="2021-11-04T19:59:53.087" v="55" actId="5793"/>
          <ac:spMkLst>
            <pc:docMk/>
            <pc:sldMk cId="3515912253" sldId="307"/>
            <ac:spMk id="7" creationId="{F46486D5-AB76-B449-B52E-9598046575FF}"/>
          </ac:spMkLst>
        </pc:spChg>
        <pc:picChg chg="del">
          <ac:chgData name="Sara Maslin" userId="982d4e009d589f26" providerId="LiveId" clId="{6056F165-2FDF-4B7A-98FF-273232533BB7}" dt="2021-11-04T19:57:02.772" v="32" actId="478"/>
          <ac:picMkLst>
            <pc:docMk/>
            <pc:sldMk cId="3515912253" sldId="307"/>
            <ac:picMk id="3" creationId="{AB3092B9-F8A2-4047-B4AD-19997BE92AF6}"/>
          </ac:picMkLst>
        </pc:picChg>
        <pc:picChg chg="add mod">
          <ac:chgData name="Sara Maslin" userId="982d4e009d589f26" providerId="LiveId" clId="{6056F165-2FDF-4B7A-98FF-273232533BB7}" dt="2021-11-04T19:57:09.375" v="35" actId="14100"/>
          <ac:picMkLst>
            <pc:docMk/>
            <pc:sldMk cId="3515912253" sldId="307"/>
            <ac:picMk id="6" creationId="{A79BDF15-07BF-41AA-AB79-E8676AF77A16}"/>
          </ac:picMkLst>
        </pc:picChg>
      </pc:sldChg>
      <pc:sldChg chg="modSp mod">
        <pc:chgData name="Sara Maslin" userId="982d4e009d589f26" providerId="LiveId" clId="{6056F165-2FDF-4B7A-98FF-273232533BB7}" dt="2021-11-04T19:59:40.298" v="53" actId="2711"/>
        <pc:sldMkLst>
          <pc:docMk/>
          <pc:sldMk cId="1525275404" sldId="309"/>
        </pc:sldMkLst>
        <pc:spChg chg="mod">
          <ac:chgData name="Sara Maslin" userId="982d4e009d589f26" providerId="LiveId" clId="{6056F165-2FDF-4B7A-98FF-273232533BB7}" dt="2021-11-04T19:59:32.610" v="52" actId="255"/>
          <ac:spMkLst>
            <pc:docMk/>
            <pc:sldMk cId="1525275404" sldId="309"/>
            <ac:spMk id="7" creationId="{738D1BDF-91D2-4771-87C6-B4455E38B80D}"/>
          </ac:spMkLst>
        </pc:spChg>
        <pc:spChg chg="mod">
          <ac:chgData name="Sara Maslin" userId="982d4e009d589f26" providerId="LiveId" clId="{6056F165-2FDF-4B7A-98FF-273232533BB7}" dt="2021-11-04T19:59:15.204" v="49" actId="255"/>
          <ac:spMkLst>
            <pc:docMk/>
            <pc:sldMk cId="1525275404" sldId="309"/>
            <ac:spMk id="8" creationId="{B9F1F700-396D-4172-B890-7B074F0AF2C1}"/>
          </ac:spMkLst>
        </pc:spChg>
        <pc:spChg chg="mod">
          <ac:chgData name="Sara Maslin" userId="982d4e009d589f26" providerId="LiveId" clId="{6056F165-2FDF-4B7A-98FF-273232533BB7}" dt="2021-11-04T19:59:26.538" v="51" actId="255"/>
          <ac:spMkLst>
            <pc:docMk/>
            <pc:sldMk cId="1525275404" sldId="309"/>
            <ac:spMk id="9" creationId="{2E768888-B6B8-4D24-8C43-92D0CF5A8FF2}"/>
          </ac:spMkLst>
        </pc:spChg>
        <pc:spChg chg="mod">
          <ac:chgData name="Sara Maslin" userId="982d4e009d589f26" providerId="LiveId" clId="{6056F165-2FDF-4B7A-98FF-273232533BB7}" dt="2021-11-04T19:59:40.298" v="53" actId="2711"/>
          <ac:spMkLst>
            <pc:docMk/>
            <pc:sldMk cId="1525275404" sldId="309"/>
            <ac:spMk id="16" creationId="{1C2BCE95-31EF-A845-8CE2-A9321D238188}"/>
          </ac:spMkLst>
        </pc:spChg>
      </pc:sldChg>
    </pc:docChg>
  </pc:docChgLst>
  <pc:docChgLst>
    <pc:chgData name="Sara Maslin" userId="982d4e009d589f26" providerId="LiveId" clId="{C7B1AEEF-4BF0-4579-BF82-4C5E90B49835}"/>
    <pc:docChg chg="modSld">
      <pc:chgData name="Sara Maslin" userId="982d4e009d589f26" providerId="LiveId" clId="{C7B1AEEF-4BF0-4579-BF82-4C5E90B49835}" dt="2021-11-23T12:09:17.618" v="3" actId="20577"/>
      <pc:docMkLst>
        <pc:docMk/>
      </pc:docMkLst>
      <pc:sldChg chg="modSp mod">
        <pc:chgData name="Sara Maslin" userId="982d4e009d589f26" providerId="LiveId" clId="{C7B1AEEF-4BF0-4579-BF82-4C5E90B49835}" dt="2021-11-23T12:09:17.618" v="3" actId="20577"/>
        <pc:sldMkLst>
          <pc:docMk/>
          <pc:sldMk cId="4004618117" sldId="299"/>
        </pc:sldMkLst>
        <pc:spChg chg="mod">
          <ac:chgData name="Sara Maslin" userId="982d4e009d589f26" providerId="LiveId" clId="{C7B1AEEF-4BF0-4579-BF82-4C5E90B49835}" dt="2021-11-23T12:09:17.618" v="3" actId="20577"/>
          <ac:spMkLst>
            <pc:docMk/>
            <pc:sldMk cId="4004618117" sldId="299"/>
            <ac:spMk id="7" creationId="{47F407B2-B1A7-F343-9EB4-659B92599F6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2/6/2023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4048540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1457207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1517679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4167100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40392775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2/6/2023</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2/6/2023</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2/6/2023</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123F3-3054-D245-A7FB-D5FD9087187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FAAC4445-F67D-4042-B4BD-0CFD35953E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AFE7AA5-4869-0F43-8C8C-4D2283B5DA4F}"/>
              </a:ext>
            </a:extLst>
          </p:cNvPr>
          <p:cNvSpPr>
            <a:spLocks noGrp="1"/>
          </p:cNvSpPr>
          <p:nvPr>
            <p:ph type="dt" sz="half" idx="10"/>
          </p:nvPr>
        </p:nvSpPr>
        <p:spPr/>
        <p:txBody>
          <a:bodyPr/>
          <a:lstStyle/>
          <a:p>
            <a:fld id="{A3BCA54D-14BD-5140-A1ED-F744CFF7EFA3}" type="datetimeFigureOut">
              <a:rPr lang="en-US" smtClean="0"/>
              <a:t>2/6/2023</a:t>
            </a:fld>
            <a:endParaRPr lang="en-US"/>
          </a:p>
        </p:txBody>
      </p:sp>
      <p:sp>
        <p:nvSpPr>
          <p:cNvPr id="5" name="Footer Placeholder 4">
            <a:extLst>
              <a:ext uri="{FF2B5EF4-FFF2-40B4-BE49-F238E27FC236}">
                <a16:creationId xmlns:a16="http://schemas.microsoft.com/office/drawing/2014/main" id="{66A5AD63-534E-E94D-B0F1-CE3685531A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872A-EC1F-3644-B297-D03216C59B74}"/>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40863499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163D5-F302-9D40-B88F-5A6274087A2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5DA01E1-FBDA-ED4B-BDDA-1BF4CB1B2B2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3B99A91-5DA0-B848-8F38-2EC3883D2B55}"/>
              </a:ext>
            </a:extLst>
          </p:cNvPr>
          <p:cNvSpPr>
            <a:spLocks noGrp="1"/>
          </p:cNvSpPr>
          <p:nvPr>
            <p:ph type="dt" sz="half" idx="10"/>
          </p:nvPr>
        </p:nvSpPr>
        <p:spPr/>
        <p:txBody>
          <a:bodyPr/>
          <a:lstStyle/>
          <a:p>
            <a:fld id="{A3BCA54D-14BD-5140-A1ED-F744CFF7EFA3}" type="datetimeFigureOut">
              <a:rPr lang="en-US" smtClean="0"/>
              <a:t>2/6/2023</a:t>
            </a:fld>
            <a:endParaRPr lang="en-US"/>
          </a:p>
        </p:txBody>
      </p:sp>
      <p:sp>
        <p:nvSpPr>
          <p:cNvPr id="5" name="Footer Placeholder 4">
            <a:extLst>
              <a:ext uri="{FF2B5EF4-FFF2-40B4-BE49-F238E27FC236}">
                <a16:creationId xmlns:a16="http://schemas.microsoft.com/office/drawing/2014/main" id="{F4255C4E-0FC0-8C45-AED4-E9AB3CE9DA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45110-9254-A645-8E84-F795249F3D2B}"/>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19929311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8F768-7991-A54F-BEF7-374CF13EF12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F85FCF98-7D57-6842-97E4-80C2DC4FEB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40BC1B-FBB5-9C4A-A441-86B1FA668AD3}"/>
              </a:ext>
            </a:extLst>
          </p:cNvPr>
          <p:cNvSpPr>
            <a:spLocks noGrp="1"/>
          </p:cNvSpPr>
          <p:nvPr>
            <p:ph type="dt" sz="half" idx="10"/>
          </p:nvPr>
        </p:nvSpPr>
        <p:spPr/>
        <p:txBody>
          <a:bodyPr/>
          <a:lstStyle/>
          <a:p>
            <a:fld id="{A3BCA54D-14BD-5140-A1ED-F744CFF7EFA3}" type="datetimeFigureOut">
              <a:rPr lang="en-US" smtClean="0"/>
              <a:t>2/6/2023</a:t>
            </a:fld>
            <a:endParaRPr lang="en-US"/>
          </a:p>
        </p:txBody>
      </p:sp>
      <p:sp>
        <p:nvSpPr>
          <p:cNvPr id="5" name="Footer Placeholder 4">
            <a:extLst>
              <a:ext uri="{FF2B5EF4-FFF2-40B4-BE49-F238E27FC236}">
                <a16:creationId xmlns:a16="http://schemas.microsoft.com/office/drawing/2014/main" id="{6A5DDF3B-B3DD-4342-83EB-E3F681534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7E5753-AAD6-AA4A-96AD-E91016D8EEF4}"/>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20676102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33134-21D7-F948-A59E-635462F5BC7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0763FCB-8CBE-AF44-944C-DE6E01E03F9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B452DD4F-F7BA-B946-B0AE-BA18D3072A22}"/>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04CE10A7-A56D-804F-A825-B928F8A554AB}"/>
              </a:ext>
            </a:extLst>
          </p:cNvPr>
          <p:cNvSpPr>
            <a:spLocks noGrp="1"/>
          </p:cNvSpPr>
          <p:nvPr>
            <p:ph type="dt" sz="half" idx="10"/>
          </p:nvPr>
        </p:nvSpPr>
        <p:spPr/>
        <p:txBody>
          <a:bodyPr/>
          <a:lstStyle/>
          <a:p>
            <a:fld id="{A3BCA54D-14BD-5140-A1ED-F744CFF7EFA3}" type="datetimeFigureOut">
              <a:rPr lang="en-US" smtClean="0"/>
              <a:t>2/6/2023</a:t>
            </a:fld>
            <a:endParaRPr lang="en-US"/>
          </a:p>
        </p:txBody>
      </p:sp>
      <p:sp>
        <p:nvSpPr>
          <p:cNvPr id="6" name="Footer Placeholder 5">
            <a:extLst>
              <a:ext uri="{FF2B5EF4-FFF2-40B4-BE49-F238E27FC236}">
                <a16:creationId xmlns:a16="http://schemas.microsoft.com/office/drawing/2014/main" id="{3469DFB5-1707-8C45-8A1C-85F0AA78C2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522461-BD18-8749-ADE0-30495C080C4D}"/>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4021684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D395C-95CD-E44B-90AD-035769BE4207}"/>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4A44657-46B4-CF46-91EE-E75FBB994F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6D53BFF-C8A9-9E45-B4DC-2374D9635FD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2C05BF3-E148-A34F-89B0-776A0B18E1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E0E1353-3235-2A4A-9CB4-861F34BC024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39E5377-60A3-0E4C-BE0D-5B0C65630CD9}"/>
              </a:ext>
            </a:extLst>
          </p:cNvPr>
          <p:cNvSpPr>
            <a:spLocks noGrp="1"/>
          </p:cNvSpPr>
          <p:nvPr>
            <p:ph type="dt" sz="half" idx="10"/>
          </p:nvPr>
        </p:nvSpPr>
        <p:spPr/>
        <p:txBody>
          <a:bodyPr/>
          <a:lstStyle/>
          <a:p>
            <a:fld id="{A3BCA54D-14BD-5140-A1ED-F744CFF7EFA3}" type="datetimeFigureOut">
              <a:rPr lang="en-US" smtClean="0"/>
              <a:t>2/6/2023</a:t>
            </a:fld>
            <a:endParaRPr lang="en-US"/>
          </a:p>
        </p:txBody>
      </p:sp>
      <p:sp>
        <p:nvSpPr>
          <p:cNvPr id="8" name="Footer Placeholder 7">
            <a:extLst>
              <a:ext uri="{FF2B5EF4-FFF2-40B4-BE49-F238E27FC236}">
                <a16:creationId xmlns:a16="http://schemas.microsoft.com/office/drawing/2014/main" id="{3DFB8589-CE29-0947-ADF0-E27C6F42E79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84EA3F6-0EF6-F149-ABFC-633677FF2AA9}"/>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5851651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96B28-5AE7-5940-858A-D0B5878443F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4F818A9-75E3-434B-BF03-BABBEA920963}"/>
              </a:ext>
            </a:extLst>
          </p:cNvPr>
          <p:cNvSpPr>
            <a:spLocks noGrp="1"/>
          </p:cNvSpPr>
          <p:nvPr>
            <p:ph type="dt" sz="half" idx="10"/>
          </p:nvPr>
        </p:nvSpPr>
        <p:spPr/>
        <p:txBody>
          <a:bodyPr/>
          <a:lstStyle/>
          <a:p>
            <a:fld id="{A3BCA54D-14BD-5140-A1ED-F744CFF7EFA3}" type="datetimeFigureOut">
              <a:rPr lang="en-US" smtClean="0"/>
              <a:t>2/6/2023</a:t>
            </a:fld>
            <a:endParaRPr lang="en-US"/>
          </a:p>
        </p:txBody>
      </p:sp>
      <p:sp>
        <p:nvSpPr>
          <p:cNvPr id="4" name="Footer Placeholder 3">
            <a:extLst>
              <a:ext uri="{FF2B5EF4-FFF2-40B4-BE49-F238E27FC236}">
                <a16:creationId xmlns:a16="http://schemas.microsoft.com/office/drawing/2014/main" id="{CD36B67F-F9E2-B247-BB7E-5BEF58DA76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8E6496F-8A4B-AD4B-BA09-3535872A85F8}"/>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268791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473C1ED-A227-D14A-9124-A7D0C091B349}"/>
              </a:ext>
            </a:extLst>
          </p:cNvPr>
          <p:cNvSpPr/>
          <p:nvPr userDrawn="1"/>
        </p:nvSpPr>
        <p:spPr>
          <a:xfrm>
            <a:off x="0" y="0"/>
            <a:ext cx="12192000" cy="6858000"/>
          </a:xfrm>
          <a:prstGeom prst="rect">
            <a:avLst/>
          </a:prstGeom>
          <a:solidFill>
            <a:srgbClr val="3FA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D0F99BBD-3D7F-1A44-A560-3167F6591B6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C91D56D4-1279-2B42-94C0-4AEB7D15CA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7894687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DD471-F1D0-234E-9909-B386C684A99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7840C92-567F-364E-B1A5-3DA45978D1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4CBC14-6A5A-2C46-A2BB-CF76AC259A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E44ACF7-AA88-3748-9D58-A92C1B202B57}"/>
              </a:ext>
            </a:extLst>
          </p:cNvPr>
          <p:cNvSpPr>
            <a:spLocks noGrp="1"/>
          </p:cNvSpPr>
          <p:nvPr>
            <p:ph type="dt" sz="half" idx="10"/>
          </p:nvPr>
        </p:nvSpPr>
        <p:spPr/>
        <p:txBody>
          <a:bodyPr/>
          <a:lstStyle/>
          <a:p>
            <a:fld id="{A3BCA54D-14BD-5140-A1ED-F744CFF7EFA3}" type="datetimeFigureOut">
              <a:rPr lang="en-US" smtClean="0"/>
              <a:t>2/6/2023</a:t>
            </a:fld>
            <a:endParaRPr lang="en-US"/>
          </a:p>
        </p:txBody>
      </p:sp>
      <p:sp>
        <p:nvSpPr>
          <p:cNvPr id="6" name="Footer Placeholder 5">
            <a:extLst>
              <a:ext uri="{FF2B5EF4-FFF2-40B4-BE49-F238E27FC236}">
                <a16:creationId xmlns:a16="http://schemas.microsoft.com/office/drawing/2014/main" id="{9CDA3E0F-8B25-3044-8D69-7BFBF6513C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C4C5B8-2B6D-3D41-9BF1-13171A86C833}"/>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3664770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2/6/2023</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95AA5-08F4-3142-B98D-DF28E8BF77A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58FFAE6-4E37-134A-9767-7F3BDA0700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0A65CA-7A33-3C4D-9704-C682A4776C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FC883C0-D637-E64F-BEC6-908DC8B27163}"/>
              </a:ext>
            </a:extLst>
          </p:cNvPr>
          <p:cNvSpPr>
            <a:spLocks noGrp="1"/>
          </p:cNvSpPr>
          <p:nvPr>
            <p:ph type="dt" sz="half" idx="10"/>
          </p:nvPr>
        </p:nvSpPr>
        <p:spPr/>
        <p:txBody>
          <a:bodyPr/>
          <a:lstStyle/>
          <a:p>
            <a:fld id="{A3BCA54D-14BD-5140-A1ED-F744CFF7EFA3}" type="datetimeFigureOut">
              <a:rPr lang="en-US" smtClean="0"/>
              <a:t>2/6/2023</a:t>
            </a:fld>
            <a:endParaRPr lang="en-US"/>
          </a:p>
        </p:txBody>
      </p:sp>
      <p:sp>
        <p:nvSpPr>
          <p:cNvPr id="6" name="Footer Placeholder 5">
            <a:extLst>
              <a:ext uri="{FF2B5EF4-FFF2-40B4-BE49-F238E27FC236}">
                <a16:creationId xmlns:a16="http://schemas.microsoft.com/office/drawing/2014/main" id="{0BCBE907-8846-974A-9D7B-F02C35859D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D33A10-7D72-E649-AFA9-8CD585C4BC67}"/>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12209761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30466-BA59-4F42-9A30-C2D5969AF9B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9DC62EE-B344-CA4E-88FF-602060CF595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DCAECE0-940D-1449-95F1-AE568E31469A}"/>
              </a:ext>
            </a:extLst>
          </p:cNvPr>
          <p:cNvSpPr>
            <a:spLocks noGrp="1"/>
          </p:cNvSpPr>
          <p:nvPr>
            <p:ph type="dt" sz="half" idx="10"/>
          </p:nvPr>
        </p:nvSpPr>
        <p:spPr/>
        <p:txBody>
          <a:bodyPr/>
          <a:lstStyle/>
          <a:p>
            <a:fld id="{A3BCA54D-14BD-5140-A1ED-F744CFF7EFA3}" type="datetimeFigureOut">
              <a:rPr lang="en-US" smtClean="0"/>
              <a:t>2/6/2023</a:t>
            </a:fld>
            <a:endParaRPr lang="en-US"/>
          </a:p>
        </p:txBody>
      </p:sp>
      <p:sp>
        <p:nvSpPr>
          <p:cNvPr id="5" name="Footer Placeholder 4">
            <a:extLst>
              <a:ext uri="{FF2B5EF4-FFF2-40B4-BE49-F238E27FC236}">
                <a16:creationId xmlns:a16="http://schemas.microsoft.com/office/drawing/2014/main" id="{F4A18142-65EE-474F-A73F-834A5D8F39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D64A3B-A641-ED4F-A78B-4E7036BB0355}"/>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2838598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918F023-5CD5-544D-B1F7-0B869E502EC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012E384-8517-3C46-9858-108347FCEF5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EF8016-1BB0-0542-819C-40969A08A78A}"/>
              </a:ext>
            </a:extLst>
          </p:cNvPr>
          <p:cNvSpPr>
            <a:spLocks noGrp="1"/>
          </p:cNvSpPr>
          <p:nvPr>
            <p:ph type="dt" sz="half" idx="10"/>
          </p:nvPr>
        </p:nvSpPr>
        <p:spPr/>
        <p:txBody>
          <a:bodyPr/>
          <a:lstStyle/>
          <a:p>
            <a:fld id="{A3BCA54D-14BD-5140-A1ED-F744CFF7EFA3}" type="datetimeFigureOut">
              <a:rPr lang="en-US" smtClean="0"/>
              <a:t>2/6/2023</a:t>
            </a:fld>
            <a:endParaRPr lang="en-US"/>
          </a:p>
        </p:txBody>
      </p:sp>
      <p:sp>
        <p:nvSpPr>
          <p:cNvPr id="5" name="Footer Placeholder 4">
            <a:extLst>
              <a:ext uri="{FF2B5EF4-FFF2-40B4-BE49-F238E27FC236}">
                <a16:creationId xmlns:a16="http://schemas.microsoft.com/office/drawing/2014/main" id="{92C91C63-C026-A041-A591-880D00B8CD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0B847D-4038-9D4C-B5F4-15BEDD0D1613}"/>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1469986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2/6/2023</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2/6/2023</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2/6/2023</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2/6/2023</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5C01B5-EB7F-6244-9518-F0886D3430C3}"/>
              </a:ext>
            </a:extLst>
          </p:cNvPr>
          <p:cNvSpPr/>
          <p:nvPr userDrawn="1"/>
        </p:nvSpPr>
        <p:spPr>
          <a:xfrm>
            <a:off x="0" y="0"/>
            <a:ext cx="12192000" cy="6858000"/>
          </a:xfrm>
          <a:prstGeom prst="rect">
            <a:avLst/>
          </a:prstGeom>
          <a:solidFill>
            <a:srgbClr val="286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FD8CB153-5991-8D4B-AA62-35C139E2DC30}"/>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2/6/2023</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2/6/2023</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234A27B-9AD7-7045-B0F9-6FFCE0EC5F6F}"/>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BBD272-2354-F84D-A5AB-00ED16C857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9FC58F2-44F4-7A48-8D46-7B67D247EE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3332161-612E-4848-9EE3-9B41D4F81E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BCA54D-14BD-5140-A1ED-F744CFF7EFA3}" type="datetimeFigureOut">
              <a:rPr lang="en-US" smtClean="0"/>
              <a:t>2/6/2023</a:t>
            </a:fld>
            <a:endParaRPr lang="en-US"/>
          </a:p>
        </p:txBody>
      </p:sp>
      <p:sp>
        <p:nvSpPr>
          <p:cNvPr id="5" name="Footer Placeholder 4">
            <a:extLst>
              <a:ext uri="{FF2B5EF4-FFF2-40B4-BE49-F238E27FC236}">
                <a16:creationId xmlns:a16="http://schemas.microsoft.com/office/drawing/2014/main" id="{2270224F-C031-4E4E-9D8E-FE5B4E0A0FB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6CE2AA-3E9A-334F-9E07-BF724562E4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454FB8-FF66-D249-AFF4-D9D8939D1409}" type="slidenum">
              <a:rPr lang="en-US" smtClean="0"/>
              <a:t>‹#›</a:t>
            </a:fld>
            <a:endParaRPr lang="en-US"/>
          </a:p>
        </p:txBody>
      </p:sp>
    </p:spTree>
    <p:extLst>
      <p:ext uri="{BB962C8B-B14F-4D97-AF65-F5344CB8AC3E}">
        <p14:creationId xmlns:p14="http://schemas.microsoft.com/office/powerpoint/2010/main" val="37183088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Layout" Target="../slideLayouts/slideLayout18.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6.xml"/><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8.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bbc.co.uk/bitesize/clips/zq3gd2p" TargetMode="Externa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ABB95857-3951-2844-8B63-7A9F08C8A3FD}"/>
              </a:ext>
            </a:extLst>
          </p:cNvPr>
          <p:cNvSpPr txBox="1">
            <a:spLocks/>
          </p:cNvSpPr>
          <p:nvPr/>
        </p:nvSpPr>
        <p:spPr>
          <a:xfrm>
            <a:off x="-2" y="534778"/>
            <a:ext cx="12192002" cy="70788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702030302020204" pitchFamily="66" charset="0"/>
                <a:cs typeface="Arial" panose="020B0604020202020204" pitchFamily="34" charset="0"/>
              </a:rPr>
              <a:t>Explore - Botanical Art</a:t>
            </a:r>
          </a:p>
        </p:txBody>
      </p:sp>
      <p:sp>
        <p:nvSpPr>
          <p:cNvPr id="17" name="Rectangle 16">
            <a:extLst>
              <a:ext uri="{FF2B5EF4-FFF2-40B4-BE49-F238E27FC236}">
                <a16:creationId xmlns:a16="http://schemas.microsoft.com/office/drawing/2014/main" id="{B380938A-4CA8-F44F-A4A6-E7C3B118257F}"/>
              </a:ext>
            </a:extLst>
          </p:cNvPr>
          <p:cNvSpPr/>
          <p:nvPr/>
        </p:nvSpPr>
        <p:spPr>
          <a:xfrm>
            <a:off x="0" y="1829373"/>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vase with yellow flowers&#10;&#10;Description automatically generated with medium confidence">
            <a:extLst>
              <a:ext uri="{FF2B5EF4-FFF2-40B4-BE49-F238E27FC236}">
                <a16:creationId xmlns:a16="http://schemas.microsoft.com/office/drawing/2014/main" id="{E5408880-B147-E941-9E09-8E16191E145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931931"/>
            <a:ext cx="6190487" cy="3584720"/>
          </a:xfrm>
          <a:prstGeom prst="rect">
            <a:avLst/>
          </a:prstGeom>
        </p:spPr>
      </p:pic>
      <p:pic>
        <p:nvPicPr>
          <p:cNvPr id="15" name="Picture 14" descr="A white flower in a frame&#10;&#10;Description automatically generated with medium confidence">
            <a:extLst>
              <a:ext uri="{FF2B5EF4-FFF2-40B4-BE49-F238E27FC236}">
                <a16:creationId xmlns:a16="http://schemas.microsoft.com/office/drawing/2014/main" id="{5BFABBEF-523C-A443-ACE2-1B2A9B76D51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09731" y="1931931"/>
            <a:ext cx="6082270" cy="3584720"/>
          </a:xfrm>
          <a:prstGeom prst="rect">
            <a:avLst/>
          </a:prstGeom>
        </p:spPr>
      </p:pic>
      <p:pic>
        <p:nvPicPr>
          <p:cNvPr id="10" name="Picture 9" descr="Graphical user interface, text, application, chat or text message&#10;&#10;Description automatically generated">
            <a:extLst>
              <a:ext uri="{FF2B5EF4-FFF2-40B4-BE49-F238E27FC236}">
                <a16:creationId xmlns:a16="http://schemas.microsoft.com/office/drawing/2014/main" id="{C74CB09D-9AAB-B74D-B1E3-E3988B59FD6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1" name="Picture 10" descr="A picture containing text, clipart&#10;&#10;Description automatically generated">
            <a:extLst>
              <a:ext uri="{FF2B5EF4-FFF2-40B4-BE49-F238E27FC236}">
                <a16:creationId xmlns:a16="http://schemas.microsoft.com/office/drawing/2014/main" id="{1958700B-4489-7941-AF10-23DAEFE8AF7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2" name="Title 1">
            <a:extLst>
              <a:ext uri="{FF2B5EF4-FFF2-40B4-BE49-F238E27FC236}">
                <a16:creationId xmlns:a16="http://schemas.microsoft.com/office/drawing/2014/main" id="{DE486A82-3BCF-1148-B4D1-6EA3889F55A0}"/>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13" name="Title 1">
            <a:extLst>
              <a:ext uri="{FF2B5EF4-FFF2-40B4-BE49-F238E27FC236}">
                <a16:creationId xmlns:a16="http://schemas.microsoft.com/office/drawing/2014/main" id="{4B313A5C-CA87-CD45-98EC-64FAF8DD1425}"/>
              </a:ext>
            </a:extLst>
          </p:cNvPr>
          <p:cNvSpPr txBox="1">
            <a:spLocks/>
          </p:cNvSpPr>
          <p:nvPr/>
        </p:nvSpPr>
        <p:spPr>
          <a:xfrm>
            <a:off x="10030028" y="6022650"/>
            <a:ext cx="1960054"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Art and Design</a:t>
            </a:r>
            <a:endParaRPr lang="en-US" sz="2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787907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7F6B32-E59B-3904-EE51-D60A80F3AB05}"/>
              </a:ext>
            </a:extLst>
          </p:cNvPr>
          <p:cNvSpPr txBox="1">
            <a:spLocks/>
          </p:cNvSpPr>
          <p:nvPr/>
        </p:nvSpPr>
        <p:spPr>
          <a:xfrm>
            <a:off x="5270270" y="930168"/>
            <a:ext cx="6499984" cy="54217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000" b="1" dirty="0">
                <a:solidFill>
                  <a:srgbClr val="3FAA4C"/>
                </a:solidFill>
                <a:latin typeface="Comic Sans MS" panose="030F0902030302020204" pitchFamily="66" charset="0"/>
                <a:ea typeface="Calibri" panose="020F0502020204030204" pitchFamily="34" charset="0"/>
                <a:cs typeface="Times New Roman" panose="02020603050405020304" pitchFamily="18" charset="0"/>
              </a:rPr>
              <a:t>Post-Impressionism</a:t>
            </a:r>
          </a:p>
        </p:txBody>
      </p:sp>
      <p:sp>
        <p:nvSpPr>
          <p:cNvPr id="7" name="Content Placeholder 2">
            <a:extLst>
              <a:ext uri="{FF2B5EF4-FFF2-40B4-BE49-F238E27FC236}">
                <a16:creationId xmlns:a16="http://schemas.microsoft.com/office/drawing/2014/main" id="{7FA3A0E4-807E-6DE0-7457-34C1B6486986}"/>
              </a:ext>
            </a:extLst>
          </p:cNvPr>
          <p:cNvSpPr txBox="1">
            <a:spLocks/>
          </p:cNvSpPr>
          <p:nvPr/>
        </p:nvSpPr>
        <p:spPr>
          <a:xfrm>
            <a:off x="6096000" y="2407804"/>
            <a:ext cx="4810655" cy="31068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b="1" dirty="0">
                <a:solidFill>
                  <a:srgbClr val="3FAA4C"/>
                </a:solidFill>
                <a:latin typeface="Comic Sans MS" panose="030F0902030302020204" pitchFamily="66" charset="0"/>
              </a:rPr>
              <a:t>Timeline:</a:t>
            </a:r>
            <a:r>
              <a:rPr lang="en-GB" sz="2000" dirty="0">
                <a:solidFill>
                  <a:srgbClr val="272626"/>
                </a:solidFill>
                <a:latin typeface="Comic Sans MS" panose="030F0902030302020204" pitchFamily="66" charset="0"/>
              </a:rPr>
              <a:t> from 1880 to 1920.</a:t>
            </a:r>
          </a:p>
          <a:p>
            <a:pPr marL="0" indent="0">
              <a:lnSpc>
                <a:spcPct val="100000"/>
              </a:lnSpc>
              <a:spcBef>
                <a:spcPts val="1500"/>
              </a:spcBef>
              <a:buNone/>
            </a:pPr>
            <a:r>
              <a:rPr lang="en-GB" sz="2000" dirty="0">
                <a:solidFill>
                  <a:srgbClr val="272626"/>
                </a:solidFill>
                <a:latin typeface="Comic Sans MS" panose="030F0902030302020204" pitchFamily="66" charset="0"/>
              </a:rPr>
              <a:t>Van Gogh was a Post-Impressionist painter. </a:t>
            </a:r>
          </a:p>
          <a:p>
            <a:pPr marL="0" indent="0">
              <a:lnSpc>
                <a:spcPct val="100000"/>
              </a:lnSpc>
              <a:spcBef>
                <a:spcPts val="1500"/>
              </a:spcBef>
              <a:buNone/>
            </a:pPr>
            <a:r>
              <a:rPr lang="en-GB" sz="2000" dirty="0">
                <a:solidFill>
                  <a:srgbClr val="272626"/>
                </a:solidFill>
                <a:latin typeface="Comic Sans MS" panose="030F0902030302020204" pitchFamily="66" charset="0"/>
              </a:rPr>
              <a:t>Post-impressionism was about creating art to express emotion. Artists used vibrant (bright) or sometimes dark colours to show the mood of the painting. </a:t>
            </a:r>
          </a:p>
        </p:txBody>
      </p:sp>
      <p:pic>
        <p:nvPicPr>
          <p:cNvPr id="4" name="Picture 3" descr="A vase with yellow flowers&#10;&#10;Description automatically generated with medium confidence">
            <a:extLst>
              <a:ext uri="{FF2B5EF4-FFF2-40B4-BE49-F238E27FC236}">
                <a16:creationId xmlns:a16="http://schemas.microsoft.com/office/drawing/2014/main" id="{E9987220-FC3A-9EA6-AF6B-017CC58DB8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1747" y="377313"/>
            <a:ext cx="4845578" cy="6072787"/>
          </a:xfrm>
          <a:prstGeom prst="rect">
            <a:avLst/>
          </a:prstGeom>
        </p:spPr>
      </p:pic>
    </p:spTree>
    <p:extLst>
      <p:ext uri="{BB962C8B-B14F-4D97-AF65-F5344CB8AC3E}">
        <p14:creationId xmlns:p14="http://schemas.microsoft.com/office/powerpoint/2010/main" val="250290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78D82DA5-DF49-374D-876E-8F37253E91A8}"/>
              </a:ext>
            </a:extLst>
          </p:cNvPr>
          <p:cNvSpPr txBox="1"/>
          <p:nvPr/>
        </p:nvSpPr>
        <p:spPr>
          <a:xfrm>
            <a:off x="6232536" y="1416649"/>
            <a:ext cx="4548965" cy="4437112"/>
          </a:xfrm>
          <a:prstGeom prst="rect">
            <a:avLst/>
          </a:prstGeom>
          <a:noFill/>
        </p:spPr>
        <p:txBody>
          <a:bodyPr wrap="square" rtlCol="0">
            <a:spAutoFit/>
          </a:bodyPr>
          <a:lstStyle/>
          <a:p>
            <a:pPr>
              <a:spcBef>
                <a:spcPts val="1500"/>
              </a:spcBef>
            </a:pPr>
            <a:r>
              <a:rPr lang="en-GB" sz="2500" b="1" dirty="0">
                <a:solidFill>
                  <a:srgbClr val="41AE62"/>
                </a:solidFill>
                <a:latin typeface="Comic Sans MS" panose="030F0902030302020204" pitchFamily="66" charset="0"/>
              </a:rPr>
              <a:t>Georgia </a:t>
            </a:r>
            <a:r>
              <a:rPr lang="en-GB" sz="2500" b="1" dirty="0" err="1">
                <a:solidFill>
                  <a:srgbClr val="41AE62"/>
                </a:solidFill>
                <a:latin typeface="Comic Sans MS" panose="030F0902030302020204" pitchFamily="66" charset="0"/>
              </a:rPr>
              <a:t>Totto</a:t>
            </a:r>
            <a:r>
              <a:rPr lang="en-GB" sz="2500" b="1" dirty="0">
                <a:solidFill>
                  <a:srgbClr val="41AE62"/>
                </a:solidFill>
                <a:latin typeface="Comic Sans MS" panose="030F0902030302020204" pitchFamily="66" charset="0"/>
              </a:rPr>
              <a:t> O’Keeffe</a:t>
            </a:r>
            <a:endParaRPr lang="en-GB" sz="2000" b="1" dirty="0">
              <a:solidFill>
                <a:srgbClr val="272626"/>
              </a:solidFill>
              <a:latin typeface="Comic Sans MS" panose="030F0902030302020204" pitchFamily="66" charset="0"/>
            </a:endParaRPr>
          </a:p>
          <a:p>
            <a:pPr>
              <a:spcBef>
                <a:spcPts val="1500"/>
              </a:spcBef>
            </a:pPr>
            <a:r>
              <a:rPr lang="en-GB" sz="2000" dirty="0">
                <a:solidFill>
                  <a:srgbClr val="272626"/>
                </a:solidFill>
                <a:latin typeface="Comic Sans MS" panose="030F0902030302020204" pitchFamily="66" charset="0"/>
              </a:rPr>
              <a:t>15 November 1887 – 6 March 1986</a:t>
            </a:r>
          </a:p>
          <a:p>
            <a:pPr>
              <a:spcBef>
                <a:spcPts val="1500"/>
              </a:spcBef>
            </a:pPr>
            <a:r>
              <a:rPr lang="en-GB" sz="2000" dirty="0">
                <a:solidFill>
                  <a:srgbClr val="272626"/>
                </a:solidFill>
                <a:latin typeface="Comic Sans MS" panose="030F0902030302020204" pitchFamily="66" charset="0"/>
              </a:rPr>
              <a:t>American modernist painter.</a:t>
            </a:r>
          </a:p>
          <a:p>
            <a:pPr>
              <a:spcBef>
                <a:spcPts val="1500"/>
              </a:spcBef>
            </a:pPr>
            <a:r>
              <a:rPr lang="en-GB" sz="2000" dirty="0">
                <a:solidFill>
                  <a:srgbClr val="272626"/>
                </a:solidFill>
                <a:latin typeface="Comic Sans MS" panose="030F0902030302020204" pitchFamily="66" charset="0"/>
              </a:rPr>
              <a:t>O’Keeffe mostly painted enlarged flowers, skyscrapers and landscapes.</a:t>
            </a:r>
          </a:p>
          <a:p>
            <a:pPr>
              <a:spcBef>
                <a:spcPts val="1500"/>
              </a:spcBef>
            </a:pPr>
            <a:r>
              <a:rPr lang="en-GB" sz="2000" dirty="0">
                <a:solidFill>
                  <a:srgbClr val="272626"/>
                </a:solidFill>
                <a:latin typeface="Comic Sans MS" panose="030F0902030302020204" pitchFamily="66" charset="0"/>
              </a:rPr>
              <a:t>Her painting ‘Jimson Weed/White Flower No. 1’, sold in 2014 for £28.8m. It set an auction record for the sale of an artwork by a female artist.</a:t>
            </a:r>
          </a:p>
          <a:p>
            <a:pPr>
              <a:spcBef>
                <a:spcPts val="1000"/>
              </a:spcBef>
            </a:pPr>
            <a:endParaRPr lang="en-GB" sz="1900" dirty="0">
              <a:solidFill>
                <a:srgbClr val="272626"/>
              </a:solidFill>
              <a:latin typeface="Comic Sans MS" panose="030F0702030302020204" pitchFamily="66" charset="0"/>
            </a:endParaRPr>
          </a:p>
        </p:txBody>
      </p:sp>
      <p:pic>
        <p:nvPicPr>
          <p:cNvPr id="3" name="Picture 2" descr="A white flower in a frame&#10;&#10;Description automatically generated with medium confidence">
            <a:extLst>
              <a:ext uri="{FF2B5EF4-FFF2-40B4-BE49-F238E27FC236}">
                <a16:creationId xmlns:a16="http://schemas.microsoft.com/office/drawing/2014/main" id="{FA9CE0E3-8220-5C46-A964-E00FDA80282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2336" y="356616"/>
            <a:ext cx="4864989" cy="6099048"/>
          </a:xfrm>
          <a:prstGeom prst="rect">
            <a:avLst/>
          </a:prstGeom>
        </p:spPr>
      </p:pic>
    </p:spTree>
    <p:extLst>
      <p:ext uri="{BB962C8B-B14F-4D97-AF65-F5344CB8AC3E}">
        <p14:creationId xmlns:p14="http://schemas.microsoft.com/office/powerpoint/2010/main" val="2435569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46486D5-AB76-B449-B52E-9598046575FF}"/>
              </a:ext>
            </a:extLst>
          </p:cNvPr>
          <p:cNvSpPr txBox="1"/>
          <p:nvPr/>
        </p:nvSpPr>
        <p:spPr>
          <a:xfrm>
            <a:off x="6217768" y="1670826"/>
            <a:ext cx="4798164" cy="3516347"/>
          </a:xfrm>
          <a:prstGeom prst="rect">
            <a:avLst/>
          </a:prstGeom>
          <a:noFill/>
        </p:spPr>
        <p:txBody>
          <a:bodyPr wrap="square" rtlCol="0">
            <a:spAutoFit/>
          </a:bodyPr>
          <a:lstStyle/>
          <a:p>
            <a:pPr>
              <a:spcBef>
                <a:spcPts val="1500"/>
              </a:spcBef>
            </a:pPr>
            <a:r>
              <a:rPr lang="en-GB" sz="2000" dirty="0">
                <a:solidFill>
                  <a:srgbClr val="272626"/>
                </a:solidFill>
                <a:latin typeface="Comic Sans MS" panose="030F0902030302020204" pitchFamily="66" charset="0"/>
              </a:rPr>
              <a:t>Take a look at O’Keeffe’s painting</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in 1932 ‘Jimson Weed/White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Flower No. 1’:</a:t>
            </a:r>
          </a:p>
          <a:p>
            <a:pPr marL="223838" indent="-223838">
              <a:spcBef>
                <a:spcPts val="1500"/>
              </a:spcBef>
              <a:buClr>
                <a:srgbClr val="3FAA4C"/>
              </a:buClr>
              <a:buFont typeface="Arial" panose="020B0604020202020204" pitchFamily="34" charset="0"/>
              <a:buChar char="•"/>
            </a:pPr>
            <a:r>
              <a:rPr lang="en-GB" sz="2000" dirty="0">
                <a:solidFill>
                  <a:srgbClr val="272626"/>
                </a:solidFill>
                <a:latin typeface="Comic Sans MS" panose="030F0902030302020204" pitchFamily="66" charset="0"/>
              </a:rPr>
              <a:t>What colours can you see?</a:t>
            </a:r>
          </a:p>
          <a:p>
            <a:pPr marL="223838" indent="-223838">
              <a:spcBef>
                <a:spcPts val="1500"/>
              </a:spcBef>
              <a:buClr>
                <a:srgbClr val="3FAA4C"/>
              </a:buClr>
              <a:buFont typeface="Arial" panose="020B0604020202020204" pitchFamily="34" charset="0"/>
              <a:buChar char="•"/>
            </a:pPr>
            <a:r>
              <a:rPr lang="en-GB" sz="2000" dirty="0">
                <a:solidFill>
                  <a:srgbClr val="272626"/>
                </a:solidFill>
                <a:latin typeface="Comic Sans MS" panose="030F0902030302020204" pitchFamily="66" charset="0"/>
              </a:rPr>
              <a:t>What stands out to you?</a:t>
            </a:r>
          </a:p>
          <a:p>
            <a:pPr marL="223838" indent="-223838">
              <a:spcBef>
                <a:spcPts val="1500"/>
              </a:spcBef>
              <a:buClr>
                <a:srgbClr val="3FAA4C"/>
              </a:buClr>
              <a:buFont typeface="Arial" panose="020B0604020202020204" pitchFamily="34" charset="0"/>
              <a:buChar char="•"/>
            </a:pPr>
            <a:r>
              <a:rPr lang="en-GB" sz="2000" dirty="0">
                <a:solidFill>
                  <a:srgbClr val="272626"/>
                </a:solidFill>
                <a:latin typeface="Comic Sans MS" panose="030F0902030302020204" pitchFamily="66" charset="0"/>
              </a:rPr>
              <a:t>What do you like about the painting?</a:t>
            </a:r>
          </a:p>
          <a:p>
            <a:pPr marL="223838" indent="-223838">
              <a:spcBef>
                <a:spcPts val="1500"/>
              </a:spcBef>
              <a:buClr>
                <a:srgbClr val="3FAA4C"/>
              </a:buClr>
              <a:buFont typeface="Arial" panose="020B0604020202020204" pitchFamily="34" charset="0"/>
              <a:buChar char="•"/>
            </a:pPr>
            <a:r>
              <a:rPr lang="en-GB" sz="2000" dirty="0">
                <a:solidFill>
                  <a:srgbClr val="272626"/>
                </a:solidFill>
                <a:latin typeface="Comic Sans MS" panose="030F0902030302020204" pitchFamily="66" charset="0"/>
              </a:rPr>
              <a:t>Is there anything you dislike?</a:t>
            </a:r>
          </a:p>
          <a:p>
            <a:pPr marL="223838" indent="-223838">
              <a:spcBef>
                <a:spcPts val="1500"/>
              </a:spcBef>
              <a:buClr>
                <a:srgbClr val="3FAA4C"/>
              </a:buClr>
              <a:buFont typeface="Arial" panose="020B0604020202020204" pitchFamily="34" charset="0"/>
              <a:buChar char="•"/>
            </a:pPr>
            <a:r>
              <a:rPr lang="en-GB" sz="2000" dirty="0">
                <a:solidFill>
                  <a:srgbClr val="272626"/>
                </a:solidFill>
                <a:latin typeface="Comic Sans MS" panose="030F0902030302020204" pitchFamily="66" charset="0"/>
              </a:rPr>
              <a:t>How does it make you feel?</a:t>
            </a:r>
          </a:p>
        </p:txBody>
      </p:sp>
      <p:pic>
        <p:nvPicPr>
          <p:cNvPr id="8" name="Picture 7" descr="A white flower in a frame&#10;&#10;Description automatically generated with medium confidence">
            <a:extLst>
              <a:ext uri="{FF2B5EF4-FFF2-40B4-BE49-F238E27FC236}">
                <a16:creationId xmlns:a16="http://schemas.microsoft.com/office/drawing/2014/main" id="{0033A5FC-651E-8F48-98BD-0BC54AE7ADD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2336" y="356616"/>
            <a:ext cx="4864989" cy="6099048"/>
          </a:xfrm>
          <a:prstGeom prst="rect">
            <a:avLst/>
          </a:prstGeom>
        </p:spPr>
      </p:pic>
    </p:spTree>
    <p:extLst>
      <p:ext uri="{BB962C8B-B14F-4D97-AF65-F5344CB8AC3E}">
        <p14:creationId xmlns:p14="http://schemas.microsoft.com/office/powerpoint/2010/main" val="1909900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3C6E3B3-A63D-5694-28FC-D00452AB50EA}"/>
              </a:ext>
            </a:extLst>
          </p:cNvPr>
          <p:cNvSpPr txBox="1">
            <a:spLocks/>
          </p:cNvSpPr>
          <p:nvPr/>
        </p:nvSpPr>
        <p:spPr>
          <a:xfrm>
            <a:off x="5270270" y="930168"/>
            <a:ext cx="6499984" cy="54217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000" b="1" dirty="0">
                <a:solidFill>
                  <a:srgbClr val="3FAA4C"/>
                </a:solidFill>
                <a:latin typeface="Comic Sans MS" panose="030F0902030302020204" pitchFamily="66" charset="0"/>
                <a:ea typeface="Calibri" panose="020F0502020204030204" pitchFamily="34" charset="0"/>
                <a:cs typeface="Times New Roman" panose="02020603050405020304" pitchFamily="18" charset="0"/>
              </a:rPr>
              <a:t>Modernism</a:t>
            </a:r>
          </a:p>
        </p:txBody>
      </p:sp>
      <p:sp>
        <p:nvSpPr>
          <p:cNvPr id="4" name="Content Placeholder 2">
            <a:extLst>
              <a:ext uri="{FF2B5EF4-FFF2-40B4-BE49-F238E27FC236}">
                <a16:creationId xmlns:a16="http://schemas.microsoft.com/office/drawing/2014/main" id="{ACDFB4CB-05C3-950B-1036-2976E1E1A78D}"/>
              </a:ext>
            </a:extLst>
          </p:cNvPr>
          <p:cNvSpPr txBox="1">
            <a:spLocks/>
          </p:cNvSpPr>
          <p:nvPr/>
        </p:nvSpPr>
        <p:spPr>
          <a:xfrm>
            <a:off x="6096001" y="1879237"/>
            <a:ext cx="5032074" cy="42483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None/>
            </a:pPr>
            <a:r>
              <a:rPr lang="en-GB" sz="2000" b="1" dirty="0">
                <a:solidFill>
                  <a:srgbClr val="3FAA4C"/>
                </a:solidFill>
                <a:latin typeface="Comic Sans MS" panose="030F0902030302020204" pitchFamily="66" charset="0"/>
              </a:rPr>
              <a:t>Timeline:</a:t>
            </a:r>
            <a:r>
              <a:rPr lang="en-GB" sz="2000" dirty="0">
                <a:solidFill>
                  <a:srgbClr val="272626"/>
                </a:solidFill>
                <a:latin typeface="Comic Sans MS" panose="030F0902030302020204" pitchFamily="66" charset="0"/>
              </a:rPr>
              <a:t> from 1890 to 1960, with the peak being after World War One (1939).</a:t>
            </a:r>
          </a:p>
          <a:p>
            <a:pPr marL="0" indent="0">
              <a:lnSpc>
                <a:spcPct val="100000"/>
              </a:lnSpc>
              <a:spcBef>
                <a:spcPts val="1500"/>
              </a:spcBef>
              <a:buNone/>
            </a:pPr>
            <a:r>
              <a:rPr lang="en-GB" sz="2000" dirty="0">
                <a:solidFill>
                  <a:srgbClr val="272626"/>
                </a:solidFill>
                <a:latin typeface="Comic Sans MS" panose="030F0902030302020204" pitchFamily="66" charset="0"/>
              </a:rPr>
              <a:t>O’Keeffe was an modernist painter. </a:t>
            </a:r>
          </a:p>
          <a:p>
            <a:pPr marL="0" indent="0">
              <a:lnSpc>
                <a:spcPct val="100000"/>
              </a:lnSpc>
              <a:spcBef>
                <a:spcPts val="1500"/>
              </a:spcBef>
              <a:buNone/>
            </a:pPr>
            <a:r>
              <a:rPr lang="en-GB" sz="2000" dirty="0">
                <a:solidFill>
                  <a:srgbClr val="272626"/>
                </a:solidFill>
                <a:latin typeface="Comic Sans MS" panose="030F0902030302020204" pitchFamily="66" charset="0"/>
              </a:rPr>
              <a:t>Modernism was a style of art that experimented with different materials and techniques.</a:t>
            </a:r>
          </a:p>
          <a:p>
            <a:pPr marL="0" indent="0">
              <a:lnSpc>
                <a:spcPct val="100000"/>
              </a:lnSpc>
              <a:spcBef>
                <a:spcPts val="1500"/>
              </a:spcBef>
              <a:buNone/>
            </a:pPr>
            <a:r>
              <a:rPr lang="en-GB" sz="2000" dirty="0">
                <a:solidFill>
                  <a:srgbClr val="272626"/>
                </a:solidFill>
                <a:latin typeface="Comic Sans MS" panose="030F0902030302020204" pitchFamily="66" charset="0"/>
              </a:rPr>
              <a:t>Artists chose to be less strict about traditional ways of creating art and chose less traditional subjects to</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focus on.</a:t>
            </a:r>
          </a:p>
        </p:txBody>
      </p:sp>
      <p:pic>
        <p:nvPicPr>
          <p:cNvPr id="11" name="Picture 10" descr="A white flower in a frame&#10;&#10;Description automatically generated with medium confidence">
            <a:extLst>
              <a:ext uri="{FF2B5EF4-FFF2-40B4-BE49-F238E27FC236}">
                <a16:creationId xmlns:a16="http://schemas.microsoft.com/office/drawing/2014/main" id="{B1718014-E960-23BA-52E5-550FC26C580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2336" y="356616"/>
            <a:ext cx="4864989" cy="6099048"/>
          </a:xfrm>
          <a:prstGeom prst="rect">
            <a:avLst/>
          </a:prstGeom>
        </p:spPr>
      </p:pic>
    </p:spTree>
    <p:extLst>
      <p:ext uri="{BB962C8B-B14F-4D97-AF65-F5344CB8AC3E}">
        <p14:creationId xmlns:p14="http://schemas.microsoft.com/office/powerpoint/2010/main" val="886219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46486D5-AB76-B449-B52E-9598046575FF}"/>
              </a:ext>
            </a:extLst>
          </p:cNvPr>
          <p:cNvSpPr txBox="1"/>
          <p:nvPr/>
        </p:nvSpPr>
        <p:spPr>
          <a:xfrm>
            <a:off x="8493246" y="2273417"/>
            <a:ext cx="2865118" cy="2331407"/>
          </a:xfrm>
          <a:prstGeom prst="rect">
            <a:avLst/>
          </a:prstGeom>
          <a:noFill/>
        </p:spPr>
        <p:txBody>
          <a:bodyPr wrap="square" rtlCol="0">
            <a:spAutoFit/>
          </a:bodyPr>
          <a:lstStyle/>
          <a:p>
            <a:pPr>
              <a:spcBef>
                <a:spcPts val="1500"/>
              </a:spcBef>
              <a:buClr>
                <a:srgbClr val="3FAA4C"/>
              </a:buClr>
            </a:pPr>
            <a:r>
              <a:rPr lang="en-GB" sz="1900" dirty="0">
                <a:solidFill>
                  <a:srgbClr val="272626"/>
                </a:solidFill>
                <a:latin typeface="Comic Sans MS" panose="030F0902030302020204" pitchFamily="66" charset="0"/>
              </a:rPr>
              <a:t>Can you describe any similarities and differences between Van Gogh’s and O’Keeffe’s paintings?</a:t>
            </a:r>
          </a:p>
          <a:p>
            <a:pPr>
              <a:spcBef>
                <a:spcPts val="1500"/>
              </a:spcBef>
              <a:buClr>
                <a:srgbClr val="3FAA4C"/>
              </a:buClr>
            </a:pPr>
            <a:r>
              <a:rPr lang="en-GB" sz="1900" dirty="0">
                <a:solidFill>
                  <a:srgbClr val="272626"/>
                </a:solidFill>
                <a:latin typeface="Comic Sans MS" panose="030F0902030302020204" pitchFamily="66" charset="0"/>
              </a:rPr>
              <a:t>Which do you prefer and why?</a:t>
            </a:r>
          </a:p>
        </p:txBody>
      </p:sp>
      <p:pic>
        <p:nvPicPr>
          <p:cNvPr id="8" name="Picture 7" descr="A vase with yellow flowers&#10;&#10;Description automatically generated with medium confidence">
            <a:extLst>
              <a:ext uri="{FF2B5EF4-FFF2-40B4-BE49-F238E27FC236}">
                <a16:creationId xmlns:a16="http://schemas.microsoft.com/office/drawing/2014/main" id="{0EFA770F-7FBE-884D-9E38-DECD2463C39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74327" y="1412150"/>
            <a:ext cx="3217703" cy="4032631"/>
          </a:xfrm>
          <a:prstGeom prst="rect">
            <a:avLst/>
          </a:prstGeom>
        </p:spPr>
      </p:pic>
      <p:pic>
        <p:nvPicPr>
          <p:cNvPr id="9" name="Picture 8" descr="A white flower in a frame&#10;&#10;Description automatically generated with medium confidence">
            <a:extLst>
              <a:ext uri="{FF2B5EF4-FFF2-40B4-BE49-F238E27FC236}">
                <a16:creationId xmlns:a16="http://schemas.microsoft.com/office/drawing/2014/main" id="{619F252C-8E8B-594C-A445-A1C0BF6D1D4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82268" y="1402901"/>
            <a:ext cx="3217704" cy="4033910"/>
          </a:xfrm>
          <a:prstGeom prst="rect">
            <a:avLst/>
          </a:prstGeom>
        </p:spPr>
      </p:pic>
    </p:spTree>
    <p:extLst>
      <p:ext uri="{BB962C8B-B14F-4D97-AF65-F5344CB8AC3E}">
        <p14:creationId xmlns:p14="http://schemas.microsoft.com/office/powerpoint/2010/main" val="351591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vase with yellow flowers&#10;&#10;Description automatically generated with medium confidence">
            <a:extLst>
              <a:ext uri="{FF2B5EF4-FFF2-40B4-BE49-F238E27FC236}">
                <a16:creationId xmlns:a16="http://schemas.microsoft.com/office/drawing/2014/main" id="{E841966F-9A82-2F44-89A2-E895F31F34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3043" y="1615138"/>
            <a:ext cx="3175523" cy="3979769"/>
          </a:xfrm>
          <a:prstGeom prst="rect">
            <a:avLst/>
          </a:prstGeom>
        </p:spPr>
      </p:pic>
      <p:pic>
        <p:nvPicPr>
          <p:cNvPr id="10" name="Picture 9" descr="A white flower in a frame&#10;&#10;Description automatically generated with medium confidence">
            <a:extLst>
              <a:ext uri="{FF2B5EF4-FFF2-40B4-BE49-F238E27FC236}">
                <a16:creationId xmlns:a16="http://schemas.microsoft.com/office/drawing/2014/main" id="{2E5C0B08-B0FD-AE43-BA01-297ABAB295E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27348" y="1605953"/>
            <a:ext cx="3175524" cy="3981031"/>
          </a:xfrm>
          <a:prstGeom prst="rect">
            <a:avLst/>
          </a:prstGeom>
        </p:spPr>
      </p:pic>
      <p:sp>
        <p:nvSpPr>
          <p:cNvPr id="8" name="Subtitle 2">
            <a:extLst>
              <a:ext uri="{FF2B5EF4-FFF2-40B4-BE49-F238E27FC236}">
                <a16:creationId xmlns:a16="http://schemas.microsoft.com/office/drawing/2014/main" id="{90955857-290A-5244-9FAB-3DE672B964DE}"/>
              </a:ext>
            </a:extLst>
          </p:cNvPr>
          <p:cNvSpPr txBox="1">
            <a:spLocks/>
          </p:cNvSpPr>
          <p:nvPr/>
        </p:nvSpPr>
        <p:spPr>
          <a:xfrm>
            <a:off x="152400" y="74358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41AE62"/>
                </a:solidFill>
                <a:latin typeface="Comic Sans MS" panose="030F0702030302020204" pitchFamily="66" charset="0"/>
                <a:cs typeface="Arial" panose="020B0604020202020204" pitchFamily="34" charset="0"/>
              </a:rPr>
              <a:t>Activity</a:t>
            </a:r>
          </a:p>
        </p:txBody>
      </p:sp>
      <p:sp>
        <p:nvSpPr>
          <p:cNvPr id="2" name="TextBox 1">
            <a:extLst>
              <a:ext uri="{FF2B5EF4-FFF2-40B4-BE49-F238E27FC236}">
                <a16:creationId xmlns:a16="http://schemas.microsoft.com/office/drawing/2014/main" id="{E30986B2-B220-DF2F-9F72-3BA114F656CA}"/>
              </a:ext>
            </a:extLst>
          </p:cNvPr>
          <p:cNvSpPr txBox="1"/>
          <p:nvPr/>
        </p:nvSpPr>
        <p:spPr>
          <a:xfrm>
            <a:off x="7941654" y="1268907"/>
            <a:ext cx="3396026" cy="4655121"/>
          </a:xfrm>
          <a:prstGeom prst="rect">
            <a:avLst/>
          </a:prstGeom>
          <a:noFill/>
        </p:spPr>
        <p:txBody>
          <a:bodyPr wrap="square">
            <a:spAutoFit/>
          </a:bodyPr>
          <a:lstStyle/>
          <a:p>
            <a:pPr>
              <a:spcBef>
                <a:spcPts val="1500"/>
              </a:spcBef>
            </a:pPr>
            <a:r>
              <a:rPr lang="en-GB" sz="1850" dirty="0">
                <a:solidFill>
                  <a:srgbClr val="272626"/>
                </a:solidFill>
                <a:latin typeface="Comic Sans MS" panose="030F0902030302020204" pitchFamily="66" charset="0"/>
              </a:rPr>
              <a:t>Decide which artwork you would like to record your responses to.</a:t>
            </a:r>
          </a:p>
          <a:p>
            <a:pPr>
              <a:spcBef>
                <a:spcPts val="1500"/>
              </a:spcBef>
            </a:pPr>
            <a:r>
              <a:rPr lang="en-GB" sz="1850" dirty="0">
                <a:solidFill>
                  <a:srgbClr val="272626"/>
                </a:solidFill>
                <a:latin typeface="Comic Sans MS" panose="030F0902030302020204" pitchFamily="66" charset="0"/>
              </a:rPr>
              <a:t>Stick the picture in the middle of your page. Or if you are working in a group, on a large piece of paper.</a:t>
            </a:r>
          </a:p>
          <a:p>
            <a:pPr>
              <a:spcBef>
                <a:spcPts val="1500"/>
              </a:spcBef>
            </a:pPr>
            <a:r>
              <a:rPr lang="en-GB" sz="1850" dirty="0">
                <a:solidFill>
                  <a:srgbClr val="272626"/>
                </a:solidFill>
                <a:latin typeface="Comic Sans MS" panose="030F0902030302020204" pitchFamily="66" charset="0"/>
              </a:rPr>
              <a:t>Around the art work, record the ideas that come to you using the questions we have talked about. </a:t>
            </a:r>
          </a:p>
          <a:p>
            <a:pPr>
              <a:spcBef>
                <a:spcPts val="1500"/>
              </a:spcBef>
            </a:pPr>
            <a:r>
              <a:rPr lang="en-GB" sz="1850" dirty="0">
                <a:solidFill>
                  <a:srgbClr val="272626"/>
                </a:solidFill>
                <a:latin typeface="Comic Sans MS" panose="030F0902030302020204" pitchFamily="66" charset="0"/>
              </a:rPr>
              <a:t>Describe what you think and feel about the art work in words and pictures. </a:t>
            </a:r>
          </a:p>
        </p:txBody>
      </p:sp>
    </p:spTree>
    <p:extLst>
      <p:ext uri="{BB962C8B-B14F-4D97-AF65-F5344CB8AC3E}">
        <p14:creationId xmlns:p14="http://schemas.microsoft.com/office/powerpoint/2010/main" val="3206347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asket of flowers&#10;&#10;Description automatically generated with medium confidence">
            <a:extLst>
              <a:ext uri="{FF2B5EF4-FFF2-40B4-BE49-F238E27FC236}">
                <a16:creationId xmlns:a16="http://schemas.microsoft.com/office/drawing/2014/main" id="{7A8A2F31-32F2-6A4A-8B3E-F907E8BA376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75126" y="1719808"/>
            <a:ext cx="4001549" cy="4078338"/>
          </a:xfrm>
          <a:prstGeom prst="rect">
            <a:avLst/>
          </a:prstGeom>
        </p:spPr>
      </p:pic>
      <p:sp>
        <p:nvSpPr>
          <p:cNvPr id="7" name="TextBox 6">
            <a:extLst>
              <a:ext uri="{FF2B5EF4-FFF2-40B4-BE49-F238E27FC236}">
                <a16:creationId xmlns:a16="http://schemas.microsoft.com/office/drawing/2014/main" id="{738D1BDF-91D2-4771-87C6-B4455E38B80D}"/>
              </a:ext>
            </a:extLst>
          </p:cNvPr>
          <p:cNvSpPr txBox="1"/>
          <p:nvPr/>
        </p:nvSpPr>
        <p:spPr>
          <a:xfrm>
            <a:off x="0" y="813668"/>
            <a:ext cx="12191999" cy="553998"/>
          </a:xfrm>
          <a:prstGeom prst="rect">
            <a:avLst/>
          </a:prstGeom>
          <a:noFill/>
        </p:spPr>
        <p:txBody>
          <a:bodyPr wrap="square">
            <a:spAutoFit/>
          </a:bodyPr>
          <a:lstStyle/>
          <a:p>
            <a:pPr algn="ctr">
              <a:spcBef>
                <a:spcPts val="1000"/>
              </a:spcBef>
            </a:pPr>
            <a:r>
              <a:rPr lang="en-GB" sz="3000" b="1" dirty="0">
                <a:solidFill>
                  <a:srgbClr val="41AE62"/>
                </a:solidFill>
                <a:latin typeface="Comic Sans MS" panose="030F0902030302020204" pitchFamily="66" charset="0"/>
              </a:rPr>
              <a:t>Other artists you might explore: Past</a:t>
            </a:r>
          </a:p>
        </p:txBody>
      </p:sp>
      <p:sp>
        <p:nvSpPr>
          <p:cNvPr id="8" name="TextBox 7">
            <a:extLst>
              <a:ext uri="{FF2B5EF4-FFF2-40B4-BE49-F238E27FC236}">
                <a16:creationId xmlns:a16="http://schemas.microsoft.com/office/drawing/2014/main" id="{B9F1F700-396D-4172-B890-7B074F0AF2C1}"/>
              </a:ext>
            </a:extLst>
          </p:cNvPr>
          <p:cNvSpPr txBox="1"/>
          <p:nvPr/>
        </p:nvSpPr>
        <p:spPr>
          <a:xfrm>
            <a:off x="5789728" y="2081393"/>
            <a:ext cx="5499595" cy="3790781"/>
          </a:xfrm>
          <a:prstGeom prst="rect">
            <a:avLst/>
          </a:prstGeom>
          <a:noFill/>
        </p:spPr>
        <p:txBody>
          <a:bodyPr wrap="square" rtlCol="0">
            <a:spAutoFit/>
          </a:bodyPr>
          <a:lstStyle/>
          <a:p>
            <a:pPr marL="223838" indent="-223838">
              <a:spcBef>
                <a:spcPts val="1200"/>
              </a:spcBef>
              <a:buClr>
                <a:srgbClr val="3FAA4C"/>
              </a:buClr>
              <a:buFont typeface="Arial" panose="020B0604020202020204" pitchFamily="34" charset="0"/>
              <a:buChar char="•"/>
            </a:pPr>
            <a:r>
              <a:rPr lang="en-GB" b="1" dirty="0">
                <a:solidFill>
                  <a:srgbClr val="272626"/>
                </a:solidFill>
                <a:latin typeface="Comic Sans MS" panose="030F0902030302020204" pitchFamily="66" charset="0"/>
              </a:rPr>
              <a:t>Ambrosius </a:t>
            </a:r>
            <a:r>
              <a:rPr lang="en-GB" b="1" dirty="0" err="1">
                <a:solidFill>
                  <a:srgbClr val="272626"/>
                </a:solidFill>
                <a:latin typeface="Comic Sans MS" panose="030F0902030302020204" pitchFamily="66" charset="0"/>
              </a:rPr>
              <a:t>Bosschaert</a:t>
            </a:r>
            <a:r>
              <a:rPr lang="en-GB" b="1" dirty="0">
                <a:solidFill>
                  <a:srgbClr val="272626"/>
                </a:solidFill>
                <a:latin typeface="Comic Sans MS" panose="030F0902030302020204" pitchFamily="66" charset="0"/>
              </a:rPr>
              <a:t> the Elder </a:t>
            </a:r>
            <a:r>
              <a:rPr lang="en-GB" dirty="0">
                <a:solidFill>
                  <a:srgbClr val="272626"/>
                </a:solidFill>
                <a:latin typeface="Comic Sans MS" panose="030F0902030302020204" pitchFamily="66" charset="0"/>
              </a:rPr>
              <a:t>(1573 – 1621)</a:t>
            </a:r>
          </a:p>
          <a:p>
            <a:pPr marL="223838" indent="-223838">
              <a:spcBef>
                <a:spcPts val="1200"/>
              </a:spcBef>
              <a:buClr>
                <a:srgbClr val="3FAA4C"/>
              </a:buClr>
              <a:buFont typeface="Arial" panose="020B0604020202020204" pitchFamily="34" charset="0"/>
              <a:buChar char="•"/>
            </a:pPr>
            <a:r>
              <a:rPr lang="en-GB" b="1" dirty="0">
                <a:solidFill>
                  <a:srgbClr val="272626"/>
                </a:solidFill>
                <a:latin typeface="Comic Sans MS" panose="030F0902030302020204" pitchFamily="66" charset="0"/>
              </a:rPr>
              <a:t>Maria Sibylla </a:t>
            </a:r>
            <a:r>
              <a:rPr lang="en-GB" b="1" dirty="0" err="1">
                <a:solidFill>
                  <a:srgbClr val="272626"/>
                </a:solidFill>
                <a:latin typeface="Comic Sans MS" panose="030F0902030302020204" pitchFamily="66" charset="0"/>
              </a:rPr>
              <a:t>Merian</a:t>
            </a:r>
            <a:r>
              <a:rPr lang="en-GB" b="1" dirty="0">
                <a:solidFill>
                  <a:srgbClr val="272626"/>
                </a:solidFill>
                <a:latin typeface="Comic Sans MS" panose="030F0902030302020204" pitchFamily="66" charset="0"/>
              </a:rPr>
              <a:t> </a:t>
            </a:r>
            <a:r>
              <a:rPr lang="en-GB" dirty="0">
                <a:solidFill>
                  <a:srgbClr val="272626"/>
                </a:solidFill>
                <a:latin typeface="Comic Sans MS" panose="030F0902030302020204" pitchFamily="66" charset="0"/>
              </a:rPr>
              <a:t>(1647 – 1717) </a:t>
            </a:r>
          </a:p>
          <a:p>
            <a:pPr marL="223838" indent="-223838">
              <a:spcBef>
                <a:spcPts val="1200"/>
              </a:spcBef>
              <a:buClr>
                <a:srgbClr val="3FAA4C"/>
              </a:buClr>
              <a:buFont typeface="Arial" panose="020B0604020202020204" pitchFamily="34" charset="0"/>
              <a:buChar char="•"/>
            </a:pPr>
            <a:r>
              <a:rPr lang="en-GB" b="1" dirty="0">
                <a:solidFill>
                  <a:srgbClr val="272626"/>
                </a:solidFill>
                <a:latin typeface="Comic Sans MS" panose="030F0902030302020204" pitchFamily="66" charset="0"/>
              </a:rPr>
              <a:t>Pierre-Joseph </a:t>
            </a:r>
            <a:r>
              <a:rPr lang="en-GB" b="1" dirty="0" err="1">
                <a:solidFill>
                  <a:srgbClr val="272626"/>
                </a:solidFill>
                <a:latin typeface="Comic Sans MS" panose="030F0902030302020204" pitchFamily="66" charset="0"/>
              </a:rPr>
              <a:t>Redouté</a:t>
            </a:r>
            <a:r>
              <a:rPr lang="en-GB" b="1" dirty="0">
                <a:solidFill>
                  <a:srgbClr val="272626"/>
                </a:solidFill>
                <a:latin typeface="Comic Sans MS" panose="030F0902030302020204" pitchFamily="66" charset="0"/>
              </a:rPr>
              <a:t> </a:t>
            </a:r>
            <a:r>
              <a:rPr lang="en-GB" dirty="0">
                <a:solidFill>
                  <a:srgbClr val="272626"/>
                </a:solidFill>
                <a:latin typeface="Comic Sans MS" panose="030F0902030302020204" pitchFamily="66" charset="0"/>
              </a:rPr>
              <a:t>(1766 – 1854)</a:t>
            </a:r>
          </a:p>
          <a:p>
            <a:pPr marL="223838" indent="-223838">
              <a:spcBef>
                <a:spcPts val="1200"/>
              </a:spcBef>
              <a:buClr>
                <a:srgbClr val="3FAA4C"/>
              </a:buClr>
              <a:buFont typeface="Arial" panose="020B0604020202020204" pitchFamily="34" charset="0"/>
              <a:buChar char="•"/>
            </a:pPr>
            <a:r>
              <a:rPr lang="en-GB" b="1" dirty="0">
                <a:solidFill>
                  <a:srgbClr val="272626"/>
                </a:solidFill>
                <a:latin typeface="Comic Sans MS" panose="030F0902030302020204" pitchFamily="66" charset="0"/>
              </a:rPr>
              <a:t>The Bauer Brothers </a:t>
            </a:r>
            <a:r>
              <a:rPr lang="en-GB" dirty="0">
                <a:solidFill>
                  <a:srgbClr val="272626"/>
                </a:solidFill>
                <a:latin typeface="Comic Sans MS" panose="030F0902030302020204" pitchFamily="66" charset="0"/>
              </a:rPr>
              <a:t>(1750s – 1850s)</a:t>
            </a:r>
          </a:p>
          <a:p>
            <a:pPr marL="223838" indent="-223838">
              <a:spcBef>
                <a:spcPts val="1200"/>
              </a:spcBef>
              <a:buClr>
                <a:srgbClr val="3FAA4C"/>
              </a:buClr>
              <a:buFont typeface="Arial" panose="020B0604020202020204" pitchFamily="34" charset="0"/>
              <a:buChar char="•"/>
            </a:pPr>
            <a:r>
              <a:rPr lang="en-GB" b="1" dirty="0">
                <a:solidFill>
                  <a:srgbClr val="272626"/>
                </a:solidFill>
                <a:latin typeface="Comic Sans MS" panose="030F0902030302020204" pitchFamily="66" charset="0"/>
              </a:rPr>
              <a:t>Pierre Jean François Turpin </a:t>
            </a:r>
            <a:r>
              <a:rPr lang="en-GB" dirty="0">
                <a:solidFill>
                  <a:srgbClr val="272626"/>
                </a:solidFill>
                <a:latin typeface="Comic Sans MS" panose="030F0902030302020204" pitchFamily="66" charset="0"/>
              </a:rPr>
              <a:t>(1775 – 1840)</a:t>
            </a:r>
          </a:p>
          <a:p>
            <a:pPr marL="223838" indent="-223838">
              <a:spcBef>
                <a:spcPts val="1200"/>
              </a:spcBef>
              <a:buClr>
                <a:srgbClr val="3FAA4C"/>
              </a:buClr>
              <a:buFont typeface="Arial" panose="020B0604020202020204" pitchFamily="34" charset="0"/>
              <a:buChar char="•"/>
            </a:pPr>
            <a:r>
              <a:rPr lang="en-GB" b="1" dirty="0">
                <a:solidFill>
                  <a:srgbClr val="272626"/>
                </a:solidFill>
                <a:latin typeface="Comic Sans MS" panose="030F0902030302020204" pitchFamily="66" charset="0"/>
              </a:rPr>
              <a:t>Anne Pratt </a:t>
            </a:r>
            <a:r>
              <a:rPr lang="en-GB" dirty="0">
                <a:solidFill>
                  <a:srgbClr val="272626"/>
                </a:solidFill>
                <a:latin typeface="Comic Sans MS" panose="030F0902030302020204" pitchFamily="66" charset="0"/>
              </a:rPr>
              <a:t>(1806 – 1893)</a:t>
            </a:r>
          </a:p>
          <a:p>
            <a:pPr marL="223838" indent="-223838">
              <a:spcBef>
                <a:spcPts val="1200"/>
              </a:spcBef>
              <a:buClr>
                <a:srgbClr val="3FAA4C"/>
              </a:buClr>
              <a:buFont typeface="Arial" panose="020B0604020202020204" pitchFamily="34" charset="0"/>
              <a:buChar char="•"/>
            </a:pPr>
            <a:r>
              <a:rPr lang="en-GB" b="1" dirty="0">
                <a:solidFill>
                  <a:srgbClr val="272626"/>
                </a:solidFill>
                <a:latin typeface="Comic Sans MS" panose="030F0902030302020204" pitchFamily="66" charset="0"/>
              </a:rPr>
              <a:t>Marianne North </a:t>
            </a:r>
            <a:r>
              <a:rPr lang="en-GB" dirty="0">
                <a:solidFill>
                  <a:srgbClr val="272626"/>
                </a:solidFill>
                <a:latin typeface="Comic Sans MS" panose="030F0902030302020204" pitchFamily="66" charset="0"/>
              </a:rPr>
              <a:t>(1830 – 1980)</a:t>
            </a:r>
          </a:p>
          <a:p>
            <a:pPr marL="223838" indent="-223838">
              <a:spcBef>
                <a:spcPts val="1200"/>
              </a:spcBef>
              <a:buClr>
                <a:srgbClr val="3FAA4C"/>
              </a:buClr>
              <a:buFont typeface="Arial" panose="020B0604020202020204" pitchFamily="34" charset="0"/>
              <a:buChar char="•"/>
            </a:pPr>
            <a:r>
              <a:rPr lang="en-GB" b="1" dirty="0">
                <a:solidFill>
                  <a:srgbClr val="272626"/>
                </a:solidFill>
                <a:latin typeface="Comic Sans MS" panose="030F0902030302020204" pitchFamily="66" charset="0"/>
              </a:rPr>
              <a:t>Ernst Haeckel </a:t>
            </a:r>
            <a:r>
              <a:rPr lang="en-GB" dirty="0">
                <a:solidFill>
                  <a:srgbClr val="272626"/>
                </a:solidFill>
                <a:latin typeface="Comic Sans MS" panose="030F0902030302020204" pitchFamily="66" charset="0"/>
              </a:rPr>
              <a:t>(1834 – 1919)</a:t>
            </a:r>
          </a:p>
          <a:p>
            <a:pPr>
              <a:spcBef>
                <a:spcPts val="1000"/>
              </a:spcBef>
            </a:pPr>
            <a:endParaRPr lang="en-GB" dirty="0">
              <a:solidFill>
                <a:srgbClr val="272626"/>
              </a:solidFill>
              <a:latin typeface="Comic Sans MS" panose="030F0902030302020204" pitchFamily="66" charset="0"/>
            </a:endParaRPr>
          </a:p>
        </p:txBody>
      </p:sp>
    </p:spTree>
    <p:extLst>
      <p:ext uri="{BB962C8B-B14F-4D97-AF65-F5344CB8AC3E}">
        <p14:creationId xmlns:p14="http://schemas.microsoft.com/office/powerpoint/2010/main" val="15252754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ndoor, fabric&#10;&#10;Description automatically generated">
            <a:extLst>
              <a:ext uri="{FF2B5EF4-FFF2-40B4-BE49-F238E27FC236}">
                <a16:creationId xmlns:a16="http://schemas.microsoft.com/office/drawing/2014/main" id="{61455CA9-A792-E744-9B47-4D960FAA8E1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75128" y="1763110"/>
            <a:ext cx="5524487" cy="4035035"/>
          </a:xfrm>
          <a:prstGeom prst="rect">
            <a:avLst/>
          </a:prstGeom>
        </p:spPr>
      </p:pic>
      <p:sp>
        <p:nvSpPr>
          <p:cNvPr id="9" name="TextBox 8">
            <a:extLst>
              <a:ext uri="{FF2B5EF4-FFF2-40B4-BE49-F238E27FC236}">
                <a16:creationId xmlns:a16="http://schemas.microsoft.com/office/drawing/2014/main" id="{2E768888-B6B8-4D24-8C43-92D0CF5A8FF2}"/>
              </a:ext>
            </a:extLst>
          </p:cNvPr>
          <p:cNvSpPr txBox="1"/>
          <p:nvPr/>
        </p:nvSpPr>
        <p:spPr>
          <a:xfrm>
            <a:off x="7345775" y="2359725"/>
            <a:ext cx="4013887" cy="2841804"/>
          </a:xfrm>
          <a:prstGeom prst="rect">
            <a:avLst/>
          </a:prstGeom>
          <a:noFill/>
        </p:spPr>
        <p:txBody>
          <a:bodyPr wrap="square">
            <a:spAutoFit/>
          </a:bodyPr>
          <a:lstStyle/>
          <a:p>
            <a:pPr marL="223838" indent="-223838">
              <a:spcBef>
                <a:spcPts val="800"/>
              </a:spcBef>
              <a:buClr>
                <a:srgbClr val="3FAA4C"/>
              </a:buClr>
              <a:buFont typeface="Arial" panose="020B0604020202020204" pitchFamily="34" charset="0"/>
              <a:buChar char="•"/>
            </a:pPr>
            <a:r>
              <a:rPr lang="en-GB" sz="1900" b="1" dirty="0">
                <a:solidFill>
                  <a:srgbClr val="272626"/>
                </a:solidFill>
                <a:latin typeface="Comic Sans MS" panose="030F0902030302020204" pitchFamily="66" charset="0"/>
              </a:rPr>
              <a:t>Zadok Ben-David:</a:t>
            </a:r>
            <a:r>
              <a:rPr lang="en-GB" sz="1900" dirty="0">
                <a:solidFill>
                  <a:srgbClr val="272626"/>
                </a:solidFill>
                <a:latin typeface="Comic Sans MS" panose="030F0902030302020204" pitchFamily="66" charset="0"/>
              </a:rPr>
              <a:t> Artist</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(this image is one of his artworks using over 17,000 steel-etched flowers).</a:t>
            </a:r>
          </a:p>
          <a:p>
            <a:pPr marL="223838" indent="-223838">
              <a:spcBef>
                <a:spcPts val="800"/>
              </a:spcBef>
              <a:buClr>
                <a:srgbClr val="3FAA4C"/>
              </a:buClr>
              <a:buFont typeface="Arial" panose="020B0604020202020204" pitchFamily="34" charset="0"/>
              <a:buChar char="•"/>
            </a:pPr>
            <a:r>
              <a:rPr lang="en-GB" sz="1900" b="1" dirty="0">
                <a:solidFill>
                  <a:srgbClr val="272626"/>
                </a:solidFill>
                <a:latin typeface="Comic Sans MS" panose="030F0902030302020204" pitchFamily="66" charset="0"/>
              </a:rPr>
              <a:t>Rogan Brown:</a:t>
            </a:r>
            <a:r>
              <a:rPr lang="en-GB" sz="1900" dirty="0">
                <a:solidFill>
                  <a:srgbClr val="272626"/>
                </a:solidFill>
                <a:latin typeface="Comic Sans MS" panose="030F0902030302020204" pitchFamily="66" charset="0"/>
              </a:rPr>
              <a:t> Sculptor </a:t>
            </a:r>
          </a:p>
          <a:p>
            <a:pPr marL="223838" indent="-223838">
              <a:spcBef>
                <a:spcPts val="800"/>
              </a:spcBef>
              <a:buClr>
                <a:srgbClr val="3FAA4C"/>
              </a:buClr>
              <a:buFont typeface="Arial" panose="020B0604020202020204" pitchFamily="34" charset="0"/>
              <a:buChar char="•"/>
            </a:pPr>
            <a:r>
              <a:rPr lang="en-GB" sz="1900" b="1" dirty="0">
                <a:solidFill>
                  <a:srgbClr val="272626"/>
                </a:solidFill>
                <a:latin typeface="Comic Sans MS" panose="030F0902030302020204" pitchFamily="66" charset="0"/>
              </a:rPr>
              <a:t>Laura Hart:</a:t>
            </a:r>
            <a:r>
              <a:rPr lang="en-GB" sz="1900" dirty="0">
                <a:solidFill>
                  <a:srgbClr val="272626"/>
                </a:solidFill>
                <a:latin typeface="Comic Sans MS" panose="030F0902030302020204" pitchFamily="66" charset="0"/>
              </a:rPr>
              <a:t> Glass artist</a:t>
            </a:r>
          </a:p>
          <a:p>
            <a:pPr marL="223838" indent="-223838">
              <a:spcBef>
                <a:spcPts val="800"/>
              </a:spcBef>
              <a:buClr>
                <a:srgbClr val="3FAA4C"/>
              </a:buClr>
              <a:buFont typeface="Arial" panose="020B0604020202020204" pitchFamily="34" charset="0"/>
              <a:buChar char="•"/>
            </a:pPr>
            <a:r>
              <a:rPr lang="en-GB" sz="1900" b="1" dirty="0" err="1">
                <a:solidFill>
                  <a:srgbClr val="272626"/>
                </a:solidFill>
                <a:latin typeface="Comic Sans MS" panose="030F0902030302020204" pitchFamily="66" charset="0"/>
              </a:rPr>
              <a:t>Zemer</a:t>
            </a:r>
            <a:r>
              <a:rPr lang="en-GB" sz="1900" b="1" dirty="0">
                <a:solidFill>
                  <a:srgbClr val="272626"/>
                </a:solidFill>
                <a:latin typeface="Comic Sans MS" panose="030F0902030302020204" pitchFamily="66" charset="0"/>
              </a:rPr>
              <a:t> Peled</a:t>
            </a:r>
            <a:r>
              <a:rPr lang="en-GB" sz="1900" dirty="0">
                <a:solidFill>
                  <a:srgbClr val="272626"/>
                </a:solidFill>
                <a:latin typeface="Comic Sans MS" panose="030F0902030302020204" pitchFamily="66" charset="0"/>
              </a:rPr>
              <a:t>: Sculptor</a:t>
            </a:r>
          </a:p>
          <a:p>
            <a:pPr marL="223838" indent="-223838">
              <a:spcBef>
                <a:spcPts val="800"/>
              </a:spcBef>
              <a:buClr>
                <a:srgbClr val="3FAA4C"/>
              </a:buClr>
              <a:buFont typeface="Arial" panose="020B0604020202020204" pitchFamily="34" charset="0"/>
              <a:buChar char="•"/>
            </a:pPr>
            <a:r>
              <a:rPr lang="en-GB" sz="1900" b="1" dirty="0">
                <a:latin typeface="Comic Sans MS" panose="030F0902030302020204" pitchFamily="66" charset="0"/>
              </a:rPr>
              <a:t>Takashi Murakami</a:t>
            </a:r>
            <a:r>
              <a:rPr lang="en-GB" sz="1900" dirty="0">
                <a:solidFill>
                  <a:srgbClr val="272626"/>
                </a:solidFill>
                <a:latin typeface="Comic Sans MS" panose="030F0902030302020204" pitchFamily="66" charset="0"/>
              </a:rPr>
              <a:t>: Artist</a:t>
            </a:r>
          </a:p>
        </p:txBody>
      </p:sp>
      <p:sp>
        <p:nvSpPr>
          <p:cNvPr id="8" name="TextBox 7">
            <a:extLst>
              <a:ext uri="{FF2B5EF4-FFF2-40B4-BE49-F238E27FC236}">
                <a16:creationId xmlns:a16="http://schemas.microsoft.com/office/drawing/2014/main" id="{AD57CDAB-21C7-4E43-BB59-5C5250A955FE}"/>
              </a:ext>
            </a:extLst>
          </p:cNvPr>
          <p:cNvSpPr txBox="1"/>
          <p:nvPr/>
        </p:nvSpPr>
        <p:spPr>
          <a:xfrm>
            <a:off x="0" y="813668"/>
            <a:ext cx="12191999" cy="553998"/>
          </a:xfrm>
          <a:prstGeom prst="rect">
            <a:avLst/>
          </a:prstGeom>
          <a:noFill/>
        </p:spPr>
        <p:txBody>
          <a:bodyPr wrap="square">
            <a:spAutoFit/>
          </a:bodyPr>
          <a:lstStyle/>
          <a:p>
            <a:pPr algn="ctr">
              <a:spcBef>
                <a:spcPts val="1000"/>
              </a:spcBef>
            </a:pPr>
            <a:r>
              <a:rPr lang="en-GB" sz="3000" b="1" dirty="0">
                <a:solidFill>
                  <a:srgbClr val="41AE62"/>
                </a:solidFill>
                <a:latin typeface="Comic Sans MS" panose="030F0902030302020204" pitchFamily="66" charset="0"/>
              </a:rPr>
              <a:t>Other artists you might explore: Present</a:t>
            </a:r>
          </a:p>
        </p:txBody>
      </p:sp>
    </p:spTree>
    <p:extLst>
      <p:ext uri="{BB962C8B-B14F-4D97-AF65-F5344CB8AC3E}">
        <p14:creationId xmlns:p14="http://schemas.microsoft.com/office/powerpoint/2010/main" val="42267937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Logo&#10;&#10;Description automatically generated">
            <a:extLst>
              <a:ext uri="{FF2B5EF4-FFF2-40B4-BE49-F238E27FC236}">
                <a16:creationId xmlns:a16="http://schemas.microsoft.com/office/drawing/2014/main" id="{68D856FE-983D-8D49-A438-E7F49B4BF4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52416" y="2829617"/>
            <a:ext cx="2263644" cy="1376100"/>
          </a:xfrm>
          <a:prstGeom prst="rect">
            <a:avLst/>
          </a:prstGeom>
          <a:ln w="28575">
            <a:solidFill>
              <a:srgbClr val="41AE62"/>
            </a:solidFill>
          </a:ln>
        </p:spPr>
      </p:pic>
      <p:pic>
        <p:nvPicPr>
          <p:cNvPr id="26" name="Picture 25" descr="Logo&#10;&#10;Description automatically generated">
            <a:extLst>
              <a:ext uri="{FF2B5EF4-FFF2-40B4-BE49-F238E27FC236}">
                <a16:creationId xmlns:a16="http://schemas.microsoft.com/office/drawing/2014/main" id="{94413151-0529-CB4C-B8FD-94C1DC569E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33137" y="2829617"/>
            <a:ext cx="2247359" cy="1376100"/>
          </a:xfrm>
          <a:prstGeom prst="rect">
            <a:avLst/>
          </a:prstGeom>
          <a:ln w="28575">
            <a:solidFill>
              <a:srgbClr val="41AE62"/>
            </a:solidFill>
          </a:ln>
        </p:spPr>
      </p:pic>
      <p:pic>
        <p:nvPicPr>
          <p:cNvPr id="28" name="Picture 27" descr="Logo, company name&#10;&#10;Description automatically generated">
            <a:extLst>
              <a:ext uri="{FF2B5EF4-FFF2-40B4-BE49-F238E27FC236}">
                <a16:creationId xmlns:a16="http://schemas.microsoft.com/office/drawing/2014/main" id="{2AAE7AEE-BA5F-5E47-968C-CA6675850FB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97573" y="2829617"/>
            <a:ext cx="2255501" cy="1376100"/>
          </a:xfrm>
          <a:prstGeom prst="rect">
            <a:avLst/>
          </a:prstGeom>
          <a:ln w="28575">
            <a:solidFill>
              <a:srgbClr val="41AE62"/>
            </a:solidFill>
          </a:ln>
        </p:spPr>
      </p:pic>
      <p:pic>
        <p:nvPicPr>
          <p:cNvPr id="30" name="Picture 29" descr="Logo, company name&#10;&#10;Description automatically generated">
            <a:extLst>
              <a:ext uri="{FF2B5EF4-FFF2-40B4-BE49-F238E27FC236}">
                <a16:creationId xmlns:a16="http://schemas.microsoft.com/office/drawing/2014/main" id="{0B074265-1FF0-3B4E-9236-1C808B93C7D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52416" y="4461671"/>
            <a:ext cx="2247359" cy="1392386"/>
          </a:xfrm>
          <a:prstGeom prst="rect">
            <a:avLst/>
          </a:prstGeom>
          <a:ln w="28575">
            <a:solidFill>
              <a:srgbClr val="41AE62"/>
            </a:solidFill>
          </a:ln>
        </p:spPr>
      </p:pic>
      <p:pic>
        <p:nvPicPr>
          <p:cNvPr id="32" name="Picture 31" descr="Logo&#10;&#10;Description automatically generated with medium confidence">
            <a:extLst>
              <a:ext uri="{FF2B5EF4-FFF2-40B4-BE49-F238E27FC236}">
                <a16:creationId xmlns:a16="http://schemas.microsoft.com/office/drawing/2014/main" id="{47748E67-E7A3-DF45-ADE8-1D12EBABF56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33137" y="4461671"/>
            <a:ext cx="2255501" cy="1384243"/>
          </a:xfrm>
          <a:prstGeom prst="rect">
            <a:avLst/>
          </a:prstGeom>
          <a:ln w="28575">
            <a:solidFill>
              <a:srgbClr val="41AE62"/>
            </a:solidFill>
          </a:ln>
        </p:spPr>
      </p:pic>
      <p:pic>
        <p:nvPicPr>
          <p:cNvPr id="34" name="Picture 33" descr="Logo&#10;&#10;Description automatically generated">
            <a:extLst>
              <a:ext uri="{FF2B5EF4-FFF2-40B4-BE49-F238E27FC236}">
                <a16:creationId xmlns:a16="http://schemas.microsoft.com/office/drawing/2014/main" id="{E9F72D30-FCBD-E446-9E72-437E44FC6B7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97573" y="4461671"/>
            <a:ext cx="2247359" cy="1376100"/>
          </a:xfrm>
          <a:prstGeom prst="rect">
            <a:avLst/>
          </a:prstGeom>
          <a:ln w="28575">
            <a:solidFill>
              <a:srgbClr val="41AE62"/>
            </a:solidFill>
          </a:ln>
        </p:spPr>
      </p:pic>
      <p:sp>
        <p:nvSpPr>
          <p:cNvPr id="11" name="TextBox 10">
            <a:extLst>
              <a:ext uri="{FF2B5EF4-FFF2-40B4-BE49-F238E27FC236}">
                <a16:creationId xmlns:a16="http://schemas.microsoft.com/office/drawing/2014/main" id="{AB8383DE-6F6A-9649-AB96-3202509BFC6A}"/>
              </a:ext>
            </a:extLst>
          </p:cNvPr>
          <p:cNvSpPr txBox="1"/>
          <p:nvPr/>
        </p:nvSpPr>
        <p:spPr>
          <a:xfrm>
            <a:off x="1618406" y="1366129"/>
            <a:ext cx="8955188" cy="1143903"/>
          </a:xfrm>
          <a:prstGeom prst="rect">
            <a:avLst/>
          </a:prstGeom>
          <a:noFill/>
        </p:spPr>
        <p:txBody>
          <a:bodyPr wrap="square">
            <a:spAutoFit/>
          </a:bodyPr>
          <a:lstStyle/>
          <a:p>
            <a:pPr>
              <a:spcBef>
                <a:spcPts val="1000"/>
              </a:spcBef>
            </a:pPr>
            <a:r>
              <a:rPr lang="en-GB" sz="2000" dirty="0">
                <a:solidFill>
                  <a:srgbClr val="272626"/>
                </a:solidFill>
                <a:latin typeface="Comic Sans MS" panose="030F0902030302020204" pitchFamily="66" charset="0"/>
              </a:rPr>
              <a:t>Discuss what you have learned today and write down some key vocabulary for your working wall in the classroom.</a:t>
            </a:r>
          </a:p>
          <a:p>
            <a:pPr>
              <a:spcBef>
                <a:spcPts val="1000"/>
              </a:spcBef>
            </a:pPr>
            <a:r>
              <a:rPr lang="en-GB" sz="2000" dirty="0">
                <a:solidFill>
                  <a:srgbClr val="272626"/>
                </a:solidFill>
                <a:latin typeface="Comic Sans MS" panose="030F0902030302020204" pitchFamily="66" charset="0"/>
              </a:rPr>
              <a:t>Here are a few words to get you started:-</a:t>
            </a:r>
            <a:endParaRPr lang="en-GB" sz="1900" dirty="0">
              <a:solidFill>
                <a:srgbClr val="272626"/>
              </a:solidFill>
              <a:latin typeface="Comic Sans MS" panose="030F0702030302020204" pitchFamily="66" charset="0"/>
            </a:endParaRPr>
          </a:p>
        </p:txBody>
      </p:sp>
      <p:sp>
        <p:nvSpPr>
          <p:cNvPr id="12" name="Subtitle 2">
            <a:extLst>
              <a:ext uri="{FF2B5EF4-FFF2-40B4-BE49-F238E27FC236}">
                <a16:creationId xmlns:a16="http://schemas.microsoft.com/office/drawing/2014/main" id="{D0AEFDEC-E45A-DC40-82DE-970F451D6E19}"/>
              </a:ext>
            </a:extLst>
          </p:cNvPr>
          <p:cNvSpPr txBox="1">
            <a:spLocks/>
          </p:cNvSpPr>
          <p:nvPr/>
        </p:nvSpPr>
        <p:spPr>
          <a:xfrm>
            <a:off x="0" y="74559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3FAA4C"/>
                </a:solidFill>
                <a:latin typeface="Comic Sans MS" panose="030F0702030302020204" pitchFamily="66" charset="0"/>
                <a:cs typeface="Arial" panose="020B0604020202020204" pitchFamily="34" charset="0"/>
              </a:rPr>
              <a:t>Key Vocabulary</a:t>
            </a:r>
          </a:p>
        </p:txBody>
      </p:sp>
    </p:spTree>
    <p:extLst>
      <p:ext uri="{BB962C8B-B14F-4D97-AF65-F5344CB8AC3E}">
        <p14:creationId xmlns:p14="http://schemas.microsoft.com/office/powerpoint/2010/main" val="3383935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345FEC9-E6C0-2247-B2C4-31965A13249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4" name="Picture 3" descr="A picture containing text, clipart&#10;&#10;Description automatically generated">
            <a:extLst>
              <a:ext uri="{FF2B5EF4-FFF2-40B4-BE49-F238E27FC236}">
                <a16:creationId xmlns:a16="http://schemas.microsoft.com/office/drawing/2014/main" id="{6C714B0E-3A41-3F4C-B0F0-BB62AC3F289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7" name="Subtitle 2">
            <a:extLst>
              <a:ext uri="{FF2B5EF4-FFF2-40B4-BE49-F238E27FC236}">
                <a16:creationId xmlns:a16="http://schemas.microsoft.com/office/drawing/2014/main" id="{47F407B2-B1A7-F343-9EB4-659B92599F68}"/>
              </a:ext>
            </a:extLst>
          </p:cNvPr>
          <p:cNvSpPr txBox="1">
            <a:spLocks/>
          </p:cNvSpPr>
          <p:nvPr/>
        </p:nvSpPr>
        <p:spPr>
          <a:xfrm>
            <a:off x="0" y="53982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702030302020204" pitchFamily="66" charset="0"/>
                <a:cs typeface="Arial" panose="020B0604020202020204" pitchFamily="34" charset="0"/>
              </a:rPr>
              <a:t>Explore Botanical Art</a:t>
            </a:r>
          </a:p>
        </p:txBody>
      </p:sp>
      <p:sp>
        <p:nvSpPr>
          <p:cNvPr id="9" name="Subtitle 2">
            <a:extLst>
              <a:ext uri="{FF2B5EF4-FFF2-40B4-BE49-F238E27FC236}">
                <a16:creationId xmlns:a16="http://schemas.microsoft.com/office/drawing/2014/main" id="{93DAC31A-EE17-B248-B256-42314D5B96A5}"/>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8" name="Picture 7" descr="A vase with yellow flowers&#10;&#10;Description automatically generated with medium confidence">
            <a:extLst>
              <a:ext uri="{FF2B5EF4-FFF2-40B4-BE49-F238E27FC236}">
                <a16:creationId xmlns:a16="http://schemas.microsoft.com/office/drawing/2014/main" id="{6291172F-DD34-CC40-9001-820836E960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79836" y="1525718"/>
            <a:ext cx="2834770" cy="3552715"/>
          </a:xfrm>
          <a:prstGeom prst="rect">
            <a:avLst/>
          </a:prstGeom>
        </p:spPr>
      </p:pic>
      <p:pic>
        <p:nvPicPr>
          <p:cNvPr id="10" name="Picture 9" descr="A white flower in a frame&#10;&#10;Description automatically generated with medium confidence">
            <a:extLst>
              <a:ext uri="{FF2B5EF4-FFF2-40B4-BE49-F238E27FC236}">
                <a16:creationId xmlns:a16="http://schemas.microsoft.com/office/drawing/2014/main" id="{37AE03E2-69D5-DB49-992A-C1D88B0BEF7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298125" y="1516516"/>
            <a:ext cx="2834770" cy="3553841"/>
          </a:xfrm>
          <a:prstGeom prst="rect">
            <a:avLst/>
          </a:prstGeom>
        </p:spPr>
      </p:pic>
    </p:spTree>
    <p:extLst>
      <p:ext uri="{BB962C8B-B14F-4D97-AF65-F5344CB8AC3E}">
        <p14:creationId xmlns:p14="http://schemas.microsoft.com/office/powerpoint/2010/main" val="4004618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A6FB1E5-97CF-FA4E-9113-340213599302}"/>
              </a:ext>
            </a:extLst>
          </p:cNvPr>
          <p:cNvSpPr txBox="1"/>
          <p:nvPr/>
        </p:nvSpPr>
        <p:spPr>
          <a:xfrm>
            <a:off x="620465" y="5790512"/>
            <a:ext cx="9953324" cy="461665"/>
          </a:xfrm>
          <a:prstGeom prst="rect">
            <a:avLst/>
          </a:prstGeom>
          <a:noFill/>
        </p:spPr>
        <p:txBody>
          <a:bodyPr wrap="square" rtlCol="0">
            <a:spAutoFit/>
          </a:bodyPr>
          <a:lstStyle/>
          <a:p>
            <a:r>
              <a:rPr lang="en-GB" sz="1200" b="1" dirty="0">
                <a:solidFill>
                  <a:srgbClr val="3FAA4C"/>
                </a:solidFill>
                <a:latin typeface="Arial" panose="020B0604020202020204" pitchFamily="34" charset="0"/>
                <a:cs typeface="Arial" panose="020B0604020202020204" pitchFamily="34" charset="0"/>
              </a:rPr>
              <a:t>Curriculum link:</a:t>
            </a:r>
            <a:br>
              <a:rPr lang="en-GB" sz="1200" b="1" dirty="0">
                <a:solidFill>
                  <a:srgbClr val="3FAA4C"/>
                </a:solidFill>
                <a:latin typeface="Arial" panose="020B0604020202020204" pitchFamily="34" charset="0"/>
                <a:cs typeface="Arial" panose="020B0604020202020204" pitchFamily="34" charset="0"/>
              </a:rPr>
            </a:br>
            <a:r>
              <a:rPr lang="en-GB" sz="1200" b="1" dirty="0">
                <a:solidFill>
                  <a:srgbClr val="3FAA4C"/>
                </a:solidFill>
                <a:latin typeface="Arial" panose="020B0604020202020204" pitchFamily="34" charset="0"/>
                <a:cs typeface="Arial" panose="020B0604020202020204" pitchFamily="34" charset="0"/>
              </a:rPr>
              <a:t>Knowledge: </a:t>
            </a:r>
            <a:r>
              <a:rPr lang="en-GB" sz="1200" dirty="0">
                <a:solidFill>
                  <a:srgbClr val="41AE62"/>
                </a:solidFill>
                <a:latin typeface="Arial" panose="020B0604020202020204" pitchFamily="34" charset="0"/>
                <a:cs typeface="Arial" panose="020B0604020202020204" pitchFamily="34" charset="0"/>
              </a:rPr>
              <a:t>Know about great artists, craft makers and designers, and understand the historical development of their art forms.</a:t>
            </a:r>
          </a:p>
        </p:txBody>
      </p:sp>
      <p:sp>
        <p:nvSpPr>
          <p:cNvPr id="8" name="TextBox 7">
            <a:extLst>
              <a:ext uri="{FF2B5EF4-FFF2-40B4-BE49-F238E27FC236}">
                <a16:creationId xmlns:a16="http://schemas.microsoft.com/office/drawing/2014/main" id="{F59D0314-750C-2648-9490-6D8C412F8880}"/>
              </a:ext>
            </a:extLst>
          </p:cNvPr>
          <p:cNvSpPr txBox="1"/>
          <p:nvPr/>
        </p:nvSpPr>
        <p:spPr>
          <a:xfrm>
            <a:off x="1282823" y="2732631"/>
            <a:ext cx="4711577" cy="2015936"/>
          </a:xfrm>
          <a:prstGeom prst="rect">
            <a:avLst/>
          </a:prstGeom>
          <a:noFill/>
        </p:spPr>
        <p:txBody>
          <a:bodyPr wrap="square" rtlCol="0">
            <a:spAutoFit/>
          </a:bodyPr>
          <a:lstStyle/>
          <a:p>
            <a:pPr>
              <a:spcBef>
                <a:spcPts val="1500"/>
              </a:spcBef>
            </a:pPr>
            <a:r>
              <a:rPr lang="en-GB" sz="2000" dirty="0">
                <a:solidFill>
                  <a:srgbClr val="272626"/>
                </a:solidFill>
                <a:latin typeface="Comic Sans MS" panose="030F0902030302020204" pitchFamily="66" charset="0"/>
              </a:rPr>
              <a:t>Explore the history of botanical art.</a:t>
            </a:r>
          </a:p>
          <a:p>
            <a:pPr>
              <a:spcBef>
                <a:spcPts val="1500"/>
              </a:spcBef>
            </a:pPr>
            <a:r>
              <a:rPr lang="en-GB" sz="2000" dirty="0">
                <a:solidFill>
                  <a:srgbClr val="272626"/>
                </a:solidFill>
                <a:latin typeface="Comic Sans MS" panose="030F0902030302020204" pitchFamily="66" charset="0"/>
              </a:rPr>
              <a:t>Learn about artists who have created botanical art. </a:t>
            </a:r>
          </a:p>
          <a:p>
            <a:pPr>
              <a:spcBef>
                <a:spcPts val="1500"/>
              </a:spcBef>
            </a:pPr>
            <a:r>
              <a:rPr lang="en-GB" sz="2000" dirty="0">
                <a:solidFill>
                  <a:srgbClr val="272626"/>
                </a:solidFill>
                <a:latin typeface="Comic Sans MS" panose="030F0902030302020204" pitchFamily="66" charset="0"/>
              </a:rPr>
              <a:t>Talk about our feelings and ideas about works of art.</a:t>
            </a:r>
          </a:p>
        </p:txBody>
      </p:sp>
      <p:sp>
        <p:nvSpPr>
          <p:cNvPr id="10" name="Subtitle 2">
            <a:extLst>
              <a:ext uri="{FF2B5EF4-FFF2-40B4-BE49-F238E27FC236}">
                <a16:creationId xmlns:a16="http://schemas.microsoft.com/office/drawing/2014/main" id="{6F809301-988A-5A4C-81FB-6AB887959D89}"/>
              </a:ext>
            </a:extLst>
          </p:cNvPr>
          <p:cNvSpPr txBox="1">
            <a:spLocks/>
          </p:cNvSpPr>
          <p:nvPr/>
        </p:nvSpPr>
        <p:spPr>
          <a:xfrm>
            <a:off x="0" y="572326"/>
            <a:ext cx="12192000" cy="9888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300"/>
              </a:spcBef>
              <a:buNone/>
            </a:pPr>
            <a:r>
              <a:rPr lang="en-US" sz="3000" b="1" dirty="0">
                <a:solidFill>
                  <a:srgbClr val="3FAA4C"/>
                </a:solidFill>
                <a:latin typeface="Comic Sans MS" panose="030F0702030302020204" pitchFamily="66" charset="0"/>
                <a:cs typeface="Arial" panose="020B0604020202020204" pitchFamily="34" charset="0"/>
              </a:rPr>
              <a:t>Botanical Art</a:t>
            </a:r>
          </a:p>
          <a:p>
            <a:pPr marL="0" indent="0" algn="ctr">
              <a:lnSpc>
                <a:spcPct val="100000"/>
              </a:lnSpc>
              <a:spcBef>
                <a:spcPts val="300"/>
              </a:spcBef>
              <a:buNone/>
            </a:pPr>
            <a:r>
              <a:rPr lang="en-US" sz="3000" b="1" dirty="0">
                <a:solidFill>
                  <a:srgbClr val="3FAA4C"/>
                </a:solidFill>
                <a:latin typeface="Comic Sans MS" panose="030F0702030302020204" pitchFamily="66" charset="0"/>
                <a:cs typeface="Arial" panose="020B0604020202020204" pitchFamily="34" charset="0"/>
              </a:rPr>
              <a:t>Lesson aims</a:t>
            </a:r>
          </a:p>
        </p:txBody>
      </p:sp>
      <p:pic>
        <p:nvPicPr>
          <p:cNvPr id="3" name="Picture 2" descr="A person taking a picture of herself&#10;&#10;Description automatically generated with medium confidence">
            <a:extLst>
              <a:ext uri="{FF2B5EF4-FFF2-40B4-BE49-F238E27FC236}">
                <a16:creationId xmlns:a16="http://schemas.microsoft.com/office/drawing/2014/main" id="{83836111-F9D2-5A43-86B1-BA45BC0199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477918" y="2059774"/>
            <a:ext cx="4431259" cy="3334099"/>
          </a:xfrm>
          <a:prstGeom prst="rect">
            <a:avLst/>
          </a:prstGeom>
        </p:spPr>
      </p:pic>
      <p:sp>
        <p:nvSpPr>
          <p:cNvPr id="7" name="Subtitle 2">
            <a:extLst>
              <a:ext uri="{FF2B5EF4-FFF2-40B4-BE49-F238E27FC236}">
                <a16:creationId xmlns:a16="http://schemas.microsoft.com/office/drawing/2014/main" id="{70481247-F4FC-CE0F-EECD-B8BBE27EB1EA}"/>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757528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lower, plant, bouquet&#10;&#10;Description automatically generated">
            <a:extLst>
              <a:ext uri="{FF2B5EF4-FFF2-40B4-BE49-F238E27FC236}">
                <a16:creationId xmlns:a16="http://schemas.microsoft.com/office/drawing/2014/main" id="{9DF3A174-4A66-634B-8519-88D717CED63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908241" y="718596"/>
            <a:ext cx="4310744" cy="5420808"/>
          </a:xfrm>
          <a:prstGeom prst="rect">
            <a:avLst/>
          </a:prstGeom>
        </p:spPr>
      </p:pic>
      <p:sp>
        <p:nvSpPr>
          <p:cNvPr id="3" name="Subtitle 2">
            <a:extLst>
              <a:ext uri="{FF2B5EF4-FFF2-40B4-BE49-F238E27FC236}">
                <a16:creationId xmlns:a16="http://schemas.microsoft.com/office/drawing/2014/main" id="{0E170C3C-CEFD-264E-8B2D-ED39713A7E1D}"/>
              </a:ext>
            </a:extLst>
          </p:cNvPr>
          <p:cNvSpPr txBox="1">
            <a:spLocks/>
          </p:cNvSpPr>
          <p:nvPr/>
        </p:nvSpPr>
        <p:spPr>
          <a:xfrm>
            <a:off x="-69238" y="77907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FAA4C"/>
                </a:solidFill>
                <a:latin typeface="Comic Sans MS" panose="030F0902030302020204" pitchFamily="66" charset="0"/>
                <a:cs typeface="Arial" panose="020B0604020202020204" pitchFamily="34" charset="0"/>
              </a:rPr>
              <a:t>Botanical art</a:t>
            </a:r>
          </a:p>
        </p:txBody>
      </p:sp>
      <p:sp>
        <p:nvSpPr>
          <p:cNvPr id="7" name="TextBox 6">
            <a:extLst>
              <a:ext uri="{FF2B5EF4-FFF2-40B4-BE49-F238E27FC236}">
                <a16:creationId xmlns:a16="http://schemas.microsoft.com/office/drawing/2014/main" id="{C1DF09AE-D348-7442-B7EA-79C284E509BA}"/>
              </a:ext>
            </a:extLst>
          </p:cNvPr>
          <p:cNvSpPr txBox="1"/>
          <p:nvPr/>
        </p:nvSpPr>
        <p:spPr>
          <a:xfrm>
            <a:off x="1473129" y="1940176"/>
            <a:ext cx="5149379" cy="3054682"/>
          </a:xfrm>
          <a:prstGeom prst="rect">
            <a:avLst/>
          </a:prstGeom>
          <a:noFill/>
        </p:spPr>
        <p:txBody>
          <a:bodyPr wrap="square" rtlCol="0">
            <a:spAutoFit/>
          </a:bodyPr>
          <a:lstStyle/>
          <a:p>
            <a:pPr>
              <a:spcBef>
                <a:spcPts val="1500"/>
              </a:spcBef>
              <a:buClr>
                <a:srgbClr val="3FAA4C"/>
              </a:buClr>
            </a:pPr>
            <a:r>
              <a:rPr lang="en-GB" sz="2000" dirty="0">
                <a:solidFill>
                  <a:srgbClr val="272626"/>
                </a:solidFill>
                <a:latin typeface="Comic Sans MS" panose="030F0902030302020204" pitchFamily="66" charset="0"/>
              </a:rPr>
              <a:t>Before the invention of the camera and photography, the only way to record and document things such as types of plants and flowers, was to draw them.</a:t>
            </a:r>
          </a:p>
          <a:p>
            <a:pPr>
              <a:spcBef>
                <a:spcPts val="1500"/>
              </a:spcBef>
              <a:buClr>
                <a:srgbClr val="3FAA4C"/>
              </a:buClr>
            </a:pPr>
            <a:r>
              <a:rPr lang="en-GB" sz="2000" b="1" dirty="0">
                <a:solidFill>
                  <a:srgbClr val="272626"/>
                </a:solidFill>
                <a:latin typeface="Comic Sans MS" panose="030F0902030302020204" pitchFamily="66" charset="0"/>
              </a:rPr>
              <a:t>Botanical art</a:t>
            </a:r>
            <a:r>
              <a:rPr lang="en-GB" sz="2000" dirty="0">
                <a:solidFill>
                  <a:srgbClr val="272626"/>
                </a:solidFill>
                <a:latin typeface="Comic Sans MS" panose="030F0902030302020204" pitchFamily="66" charset="0"/>
              </a:rPr>
              <a:t> is the name given to drawings and paintings of plants and flowers, that are scientifically accurate. This means that they correctly show all the part of the plant or flower in detail.</a:t>
            </a:r>
          </a:p>
        </p:txBody>
      </p:sp>
    </p:spTree>
    <p:extLst>
      <p:ext uri="{BB962C8B-B14F-4D97-AF65-F5344CB8AC3E}">
        <p14:creationId xmlns:p14="http://schemas.microsoft.com/office/powerpoint/2010/main" val="2853361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1DF09AE-D348-7442-B7EA-79C284E509BA}"/>
              </a:ext>
            </a:extLst>
          </p:cNvPr>
          <p:cNvSpPr txBox="1"/>
          <p:nvPr/>
        </p:nvSpPr>
        <p:spPr>
          <a:xfrm>
            <a:off x="6300105" y="2349125"/>
            <a:ext cx="4586431" cy="2131353"/>
          </a:xfrm>
          <a:prstGeom prst="rect">
            <a:avLst/>
          </a:prstGeom>
          <a:noFill/>
        </p:spPr>
        <p:txBody>
          <a:bodyPr wrap="square" rtlCol="0">
            <a:spAutoFit/>
          </a:bodyPr>
          <a:lstStyle/>
          <a:p>
            <a:pPr>
              <a:spcBef>
                <a:spcPts val="1500"/>
              </a:spcBef>
              <a:buClr>
                <a:srgbClr val="3FAA4C"/>
              </a:buClr>
            </a:pPr>
            <a:r>
              <a:rPr lang="en-GB" sz="2000" dirty="0">
                <a:solidFill>
                  <a:srgbClr val="272626"/>
                </a:solidFill>
                <a:latin typeface="Comic Sans MS" panose="030F0902030302020204" pitchFamily="66" charset="0"/>
              </a:rPr>
              <a:t>Botanical art was originally used</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by people such as scientists and gardeners to identify and study plant species. </a:t>
            </a:r>
          </a:p>
          <a:p>
            <a:pPr>
              <a:spcBef>
                <a:spcPts val="1500"/>
              </a:spcBef>
              <a:buClr>
                <a:srgbClr val="3FAA4C"/>
              </a:buClr>
            </a:pPr>
            <a:r>
              <a:rPr lang="en-GB" sz="2000" dirty="0">
                <a:solidFill>
                  <a:srgbClr val="272626"/>
                </a:solidFill>
                <a:latin typeface="Comic Sans MS" panose="030F0902030302020204" pitchFamily="66" charset="0"/>
              </a:rPr>
              <a:t>These later became an inspiration for other artists.</a:t>
            </a:r>
          </a:p>
        </p:txBody>
      </p:sp>
      <p:pic>
        <p:nvPicPr>
          <p:cNvPr id="6" name="Picture 5" descr="A picture containing text, flower, plant, ceramic ware&#10;&#10;Description automatically generated">
            <a:extLst>
              <a:ext uri="{FF2B5EF4-FFF2-40B4-BE49-F238E27FC236}">
                <a16:creationId xmlns:a16="http://schemas.microsoft.com/office/drawing/2014/main" id="{E7E2D703-F52D-EB47-8EAC-96AD3F7ABCC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12839" y="965652"/>
            <a:ext cx="3409621" cy="4891527"/>
          </a:xfrm>
          <a:prstGeom prst="rect">
            <a:avLst/>
          </a:prstGeom>
        </p:spPr>
      </p:pic>
    </p:spTree>
    <p:extLst>
      <p:ext uri="{BB962C8B-B14F-4D97-AF65-F5344CB8AC3E}">
        <p14:creationId xmlns:p14="http://schemas.microsoft.com/office/powerpoint/2010/main" val="1594130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217E4E3-DCAC-7F4F-8B6E-871D916F5AE1}"/>
              </a:ext>
            </a:extLst>
          </p:cNvPr>
          <p:cNvSpPr txBox="1"/>
          <p:nvPr/>
        </p:nvSpPr>
        <p:spPr>
          <a:xfrm>
            <a:off x="6651135" y="1184824"/>
            <a:ext cx="4447092" cy="4670509"/>
          </a:xfrm>
          <a:prstGeom prst="rect">
            <a:avLst/>
          </a:prstGeom>
          <a:noFill/>
        </p:spPr>
        <p:txBody>
          <a:bodyPr wrap="square" rtlCol="0">
            <a:spAutoFit/>
          </a:bodyPr>
          <a:lstStyle/>
          <a:p>
            <a:pPr>
              <a:spcBef>
                <a:spcPts val="1500"/>
              </a:spcBef>
              <a:buClr>
                <a:srgbClr val="3FAA4C"/>
              </a:buClr>
            </a:pPr>
            <a:r>
              <a:rPr lang="en-GB" sz="2000" dirty="0">
                <a:solidFill>
                  <a:srgbClr val="272626"/>
                </a:solidFill>
                <a:latin typeface="Comic Sans MS" panose="030F0902030302020204" pitchFamily="66" charset="0"/>
              </a:rPr>
              <a:t>Many artists have created paintings or drawings of flowers and plants which are not botanical art, but are still beautiful and interesting to look at and learn about!</a:t>
            </a:r>
          </a:p>
          <a:p>
            <a:pPr>
              <a:spcBef>
                <a:spcPts val="1500"/>
              </a:spcBef>
              <a:buClr>
                <a:srgbClr val="3FAA4C"/>
              </a:buClr>
            </a:pPr>
            <a:r>
              <a:rPr lang="en-GB" sz="2000" dirty="0">
                <a:solidFill>
                  <a:srgbClr val="272626"/>
                </a:solidFill>
                <a:latin typeface="Comic Sans MS" panose="030F0902030302020204" pitchFamily="66" charset="0"/>
              </a:rPr>
              <a:t>Can you think of an artist who draws or paints plants?</a:t>
            </a:r>
          </a:p>
          <a:p>
            <a:pPr>
              <a:spcBef>
                <a:spcPts val="1500"/>
              </a:spcBef>
              <a:buClr>
                <a:srgbClr val="3FAA4C"/>
              </a:buClr>
            </a:pPr>
            <a:r>
              <a:rPr lang="en-GB" sz="2000" dirty="0">
                <a:solidFill>
                  <a:srgbClr val="272626"/>
                </a:solidFill>
                <a:latin typeface="Comic Sans MS" panose="030F0902030302020204" pitchFamily="66" charset="0"/>
              </a:rPr>
              <a:t>Do you know who this painting is by?</a:t>
            </a:r>
          </a:p>
          <a:p>
            <a:pPr>
              <a:spcBef>
                <a:spcPts val="1500"/>
              </a:spcBef>
              <a:buClr>
                <a:srgbClr val="3FAA4C"/>
              </a:buClr>
            </a:pPr>
            <a:r>
              <a:rPr lang="en-GB" sz="2000" dirty="0">
                <a:solidFill>
                  <a:srgbClr val="272626"/>
                </a:solidFill>
                <a:latin typeface="Comic Sans MS" panose="030F0902030302020204" pitchFamily="66" charset="0"/>
              </a:rPr>
              <a:t>It is by a famous artist called Claude Monet. This is his famous painting, ‘</a:t>
            </a:r>
            <a:r>
              <a:rPr lang="en-GB" sz="2000" b="1" dirty="0">
                <a:solidFill>
                  <a:srgbClr val="272626"/>
                </a:solidFill>
                <a:latin typeface="Comic Sans MS" panose="030F0902030302020204" pitchFamily="66" charset="0"/>
              </a:rPr>
              <a:t>Water Lilies</a:t>
            </a:r>
            <a:r>
              <a:rPr lang="en-GB" sz="2000" dirty="0">
                <a:solidFill>
                  <a:srgbClr val="272626"/>
                </a:solidFill>
                <a:latin typeface="Comic Sans MS" panose="030F0902030302020204" pitchFamily="66" charset="0"/>
              </a:rPr>
              <a:t>’, of the pond in his garden. </a:t>
            </a:r>
          </a:p>
        </p:txBody>
      </p:sp>
      <p:pic>
        <p:nvPicPr>
          <p:cNvPr id="3" name="Picture 2">
            <a:extLst>
              <a:ext uri="{FF2B5EF4-FFF2-40B4-BE49-F238E27FC236}">
                <a16:creationId xmlns:a16="http://schemas.microsoft.com/office/drawing/2014/main" id="{D881CFE4-1903-C64F-B980-23CA4221C1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24796" y="1184824"/>
            <a:ext cx="4632216" cy="4406094"/>
          </a:xfrm>
          <a:prstGeom prst="rect">
            <a:avLst/>
          </a:prstGeom>
        </p:spPr>
      </p:pic>
    </p:spTree>
    <p:extLst>
      <p:ext uri="{BB962C8B-B14F-4D97-AF65-F5344CB8AC3E}">
        <p14:creationId xmlns:p14="http://schemas.microsoft.com/office/powerpoint/2010/main" val="3987414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217E4E3-DCAC-7F4F-8B6E-871D916F5AE1}"/>
              </a:ext>
            </a:extLst>
          </p:cNvPr>
          <p:cNvSpPr txBox="1"/>
          <p:nvPr/>
        </p:nvSpPr>
        <p:spPr>
          <a:xfrm>
            <a:off x="7319577" y="1128211"/>
            <a:ext cx="3871337" cy="4234493"/>
          </a:xfrm>
          <a:prstGeom prst="rect">
            <a:avLst/>
          </a:prstGeom>
          <a:noFill/>
        </p:spPr>
        <p:txBody>
          <a:bodyPr wrap="square" rtlCol="0">
            <a:spAutoFit/>
          </a:bodyPr>
          <a:lstStyle/>
          <a:p>
            <a:pPr>
              <a:spcBef>
                <a:spcPts val="1500"/>
              </a:spcBef>
              <a:buClr>
                <a:srgbClr val="3FAA4C"/>
              </a:buClr>
            </a:pPr>
            <a:r>
              <a:rPr lang="en-GB" sz="2300" b="1" dirty="0">
                <a:solidFill>
                  <a:srgbClr val="41AE62"/>
                </a:solidFill>
                <a:latin typeface="Comic Sans MS" panose="030F0902030302020204" pitchFamily="66" charset="0"/>
              </a:rPr>
              <a:t>Here are some examples of artists who have created work showing plants and flowers: </a:t>
            </a:r>
          </a:p>
          <a:p>
            <a:pPr>
              <a:spcBef>
                <a:spcPts val="1500"/>
              </a:spcBef>
              <a:buClr>
                <a:srgbClr val="3FAA4C"/>
              </a:buClr>
            </a:pPr>
            <a:endParaRPr lang="en-GB" sz="2300" b="1" dirty="0">
              <a:solidFill>
                <a:srgbClr val="41AE62"/>
              </a:solidFill>
              <a:latin typeface="Comic Sans MS" panose="030F0902030302020204" pitchFamily="66" charset="0"/>
            </a:endParaRPr>
          </a:p>
          <a:p>
            <a:pPr marL="223838" indent="-223838">
              <a:spcBef>
                <a:spcPts val="1000"/>
              </a:spcBef>
              <a:buClr>
                <a:srgbClr val="3FAA4C"/>
              </a:buClr>
              <a:buFont typeface="Arial" panose="020B0604020202020204" pitchFamily="34" charset="0"/>
              <a:buChar char="•"/>
            </a:pPr>
            <a:r>
              <a:rPr lang="en-GB" sz="2000" dirty="0">
                <a:solidFill>
                  <a:srgbClr val="272626"/>
                </a:solidFill>
                <a:latin typeface="Comic Sans MS" panose="030F0902030302020204" pitchFamily="66" charset="0"/>
              </a:rPr>
              <a:t>Vincent Van Gogh</a:t>
            </a:r>
          </a:p>
          <a:p>
            <a:pPr marL="223838" indent="-223838">
              <a:spcBef>
                <a:spcPts val="1000"/>
              </a:spcBef>
              <a:buClr>
                <a:srgbClr val="3FAA4C"/>
              </a:buClr>
              <a:buFont typeface="Arial" panose="020B0604020202020204" pitchFamily="34" charset="0"/>
              <a:buChar char="•"/>
            </a:pPr>
            <a:r>
              <a:rPr lang="en-GB" sz="2000" dirty="0">
                <a:solidFill>
                  <a:srgbClr val="272626"/>
                </a:solidFill>
                <a:latin typeface="Comic Sans MS" panose="030F0902030302020204" pitchFamily="66" charset="0"/>
              </a:rPr>
              <a:t>Georgia </a:t>
            </a:r>
            <a:r>
              <a:rPr lang="en-GB" sz="2000" dirty="0" err="1">
                <a:solidFill>
                  <a:srgbClr val="272626"/>
                </a:solidFill>
                <a:latin typeface="Comic Sans MS" panose="030F0902030302020204" pitchFamily="66" charset="0"/>
              </a:rPr>
              <a:t>Totto</a:t>
            </a:r>
            <a:r>
              <a:rPr lang="en-GB" sz="2000" dirty="0">
                <a:solidFill>
                  <a:srgbClr val="272626"/>
                </a:solidFill>
                <a:latin typeface="Comic Sans MS" panose="030F0902030302020204" pitchFamily="66" charset="0"/>
              </a:rPr>
              <a:t> O'Keeffe</a:t>
            </a:r>
          </a:p>
          <a:p>
            <a:pPr marL="223838" indent="-223838">
              <a:spcBef>
                <a:spcPts val="1000"/>
              </a:spcBef>
              <a:buClr>
                <a:srgbClr val="3FAA4C"/>
              </a:buClr>
              <a:buFont typeface="Arial" panose="020B0604020202020204" pitchFamily="34" charset="0"/>
              <a:buChar char="•"/>
            </a:pPr>
            <a:r>
              <a:rPr lang="en-GB" sz="2000" dirty="0">
                <a:solidFill>
                  <a:srgbClr val="272626"/>
                </a:solidFill>
                <a:latin typeface="Comic Sans MS" panose="030F0902030302020204" pitchFamily="66" charset="0"/>
              </a:rPr>
              <a:t>Claude Monet</a:t>
            </a:r>
          </a:p>
          <a:p>
            <a:pPr marL="223838" indent="-223838">
              <a:spcBef>
                <a:spcPts val="1000"/>
              </a:spcBef>
              <a:buClr>
                <a:srgbClr val="3FAA4C"/>
              </a:buClr>
              <a:buFont typeface="Arial" panose="020B0604020202020204" pitchFamily="34" charset="0"/>
              <a:buChar char="•"/>
            </a:pPr>
            <a:r>
              <a:rPr lang="en-GB" sz="2000" dirty="0">
                <a:solidFill>
                  <a:srgbClr val="272626"/>
                </a:solidFill>
                <a:latin typeface="Comic Sans MS" panose="030F0902030302020204" pitchFamily="66" charset="0"/>
              </a:rPr>
              <a:t>Emil Nolde</a:t>
            </a:r>
          </a:p>
          <a:p>
            <a:pPr marL="223838" indent="-223838">
              <a:spcBef>
                <a:spcPts val="1000"/>
              </a:spcBef>
              <a:buClr>
                <a:srgbClr val="3FAA4C"/>
              </a:buClr>
              <a:buFont typeface="Arial" panose="020B0604020202020204" pitchFamily="34" charset="0"/>
              <a:buChar char="•"/>
            </a:pPr>
            <a:r>
              <a:rPr lang="en-GB" sz="2000" dirty="0">
                <a:solidFill>
                  <a:srgbClr val="272626"/>
                </a:solidFill>
                <a:latin typeface="Comic Sans MS" panose="030F0902030302020204" pitchFamily="66" charset="0"/>
              </a:rPr>
              <a:t>Xu Xi</a:t>
            </a:r>
          </a:p>
        </p:txBody>
      </p:sp>
      <p:pic>
        <p:nvPicPr>
          <p:cNvPr id="6" name="Picture 5" descr="A vase with yellow flowers&#10;&#10;Description automatically generated with medium confidence">
            <a:extLst>
              <a:ext uri="{FF2B5EF4-FFF2-40B4-BE49-F238E27FC236}">
                <a16:creationId xmlns:a16="http://schemas.microsoft.com/office/drawing/2014/main" id="{E5F9C0F3-1C78-D44E-AF76-0D237E54AD3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13663" y="791270"/>
            <a:ext cx="2580135" cy="2454188"/>
          </a:xfrm>
          <a:prstGeom prst="rect">
            <a:avLst/>
          </a:prstGeom>
        </p:spPr>
      </p:pic>
      <p:pic>
        <p:nvPicPr>
          <p:cNvPr id="8" name="Picture 7" descr="A white flower in a frame&#10;&#10;Description automatically generated with medium confidence">
            <a:extLst>
              <a:ext uri="{FF2B5EF4-FFF2-40B4-BE49-F238E27FC236}">
                <a16:creationId xmlns:a16="http://schemas.microsoft.com/office/drawing/2014/main" id="{6CA3EEF0-726C-A549-BAC7-3499AC58EBA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05890" y="791270"/>
            <a:ext cx="2580136" cy="2454187"/>
          </a:xfrm>
          <a:prstGeom prst="rect">
            <a:avLst/>
          </a:prstGeom>
        </p:spPr>
      </p:pic>
      <p:pic>
        <p:nvPicPr>
          <p:cNvPr id="10" name="Picture 9">
            <a:extLst>
              <a:ext uri="{FF2B5EF4-FFF2-40B4-BE49-F238E27FC236}">
                <a16:creationId xmlns:a16="http://schemas.microsoft.com/office/drawing/2014/main" id="{6202545E-ADB5-074A-A071-B9B8BEB9F7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09584" y="3542313"/>
            <a:ext cx="2580136" cy="2454187"/>
          </a:xfrm>
          <a:prstGeom prst="rect">
            <a:avLst/>
          </a:prstGeom>
        </p:spPr>
      </p:pic>
      <p:pic>
        <p:nvPicPr>
          <p:cNvPr id="4" name="Picture 3" descr="A group of flowers&#10;&#10;Description automatically generated with low confidence">
            <a:extLst>
              <a:ext uri="{FF2B5EF4-FFF2-40B4-BE49-F238E27FC236}">
                <a16:creationId xmlns:a16="http://schemas.microsoft.com/office/drawing/2014/main" id="{424E1D46-3B85-BA48-82B7-C41D08A701B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105890" y="3542313"/>
            <a:ext cx="2580136" cy="2454187"/>
          </a:xfrm>
          <a:prstGeom prst="rect">
            <a:avLst/>
          </a:prstGeom>
        </p:spPr>
      </p:pic>
    </p:spTree>
    <p:extLst>
      <p:ext uri="{BB962C8B-B14F-4D97-AF65-F5344CB8AC3E}">
        <p14:creationId xmlns:p14="http://schemas.microsoft.com/office/powerpoint/2010/main" val="301039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217E4E3-DCAC-7F4F-8B6E-871D916F5AE1}"/>
              </a:ext>
            </a:extLst>
          </p:cNvPr>
          <p:cNvSpPr txBox="1"/>
          <p:nvPr/>
        </p:nvSpPr>
        <p:spPr>
          <a:xfrm>
            <a:off x="5328015" y="2434912"/>
            <a:ext cx="5759086" cy="2516073"/>
          </a:xfrm>
          <a:prstGeom prst="rect">
            <a:avLst/>
          </a:prstGeom>
          <a:noFill/>
        </p:spPr>
        <p:txBody>
          <a:bodyPr wrap="square" rtlCol="0">
            <a:spAutoFit/>
          </a:bodyPr>
          <a:lstStyle/>
          <a:p>
            <a:pPr>
              <a:spcBef>
                <a:spcPts val="1500"/>
              </a:spcBef>
            </a:pPr>
            <a:r>
              <a:rPr lang="en-GB" sz="2000" dirty="0">
                <a:solidFill>
                  <a:srgbClr val="272626"/>
                </a:solidFill>
                <a:latin typeface="Comic Sans MS" panose="030F0902030302020204" pitchFamily="66" charset="0"/>
              </a:rPr>
              <a:t>Let’s look at some of these artists in a little more detail.</a:t>
            </a:r>
          </a:p>
          <a:p>
            <a:pPr>
              <a:spcBef>
                <a:spcPts val="1500"/>
              </a:spcBef>
            </a:pPr>
            <a:r>
              <a:rPr lang="en-GB" sz="2000" dirty="0">
                <a:solidFill>
                  <a:srgbClr val="272626"/>
                </a:solidFill>
                <a:latin typeface="Comic Sans MS" panose="030F0902030302020204" pitchFamily="66" charset="0"/>
              </a:rPr>
              <a:t>First, let’s learn about </a:t>
            </a:r>
            <a:r>
              <a:rPr lang="en-GB" sz="2000" b="1" dirty="0">
                <a:solidFill>
                  <a:srgbClr val="272626"/>
                </a:solidFill>
                <a:latin typeface="Comic Sans MS" panose="030F0902030302020204" pitchFamily="66" charset="0"/>
              </a:rPr>
              <a:t>Vincent Van Gogh</a:t>
            </a:r>
            <a:r>
              <a:rPr lang="en-GB" sz="2000" dirty="0">
                <a:solidFill>
                  <a:srgbClr val="272626"/>
                </a:solidFill>
                <a:latin typeface="Comic Sans MS" panose="030F0902030302020204" pitchFamily="66" charset="0"/>
              </a:rPr>
              <a:t>.</a:t>
            </a:r>
          </a:p>
          <a:p>
            <a:pPr>
              <a:spcBef>
                <a:spcPts val="1500"/>
              </a:spcBef>
            </a:pPr>
            <a:r>
              <a:rPr lang="en-GB" sz="2000" dirty="0">
                <a:solidFill>
                  <a:srgbClr val="272626"/>
                </a:solidFill>
                <a:latin typeface="Comic Sans MS" panose="030F0902030302020204" pitchFamily="66" charset="0"/>
              </a:rPr>
              <a:t>Watch this short video to find out more</a:t>
            </a:r>
            <a:br>
              <a:rPr lang="en-GB" sz="2000" dirty="0">
                <a:solidFill>
                  <a:srgbClr val="272626"/>
                </a:solidFill>
                <a:latin typeface="Comic Sans MS" panose="030F0902030302020204" pitchFamily="66" charset="0"/>
              </a:rPr>
            </a:br>
            <a:r>
              <a:rPr lang="en-GB" sz="2000" dirty="0">
                <a:solidFill>
                  <a:srgbClr val="272626"/>
                </a:solidFill>
                <a:latin typeface="Comic Sans MS" panose="030F0902030302020204" pitchFamily="66" charset="0"/>
              </a:rPr>
              <a:t>about Van Gogh:</a:t>
            </a:r>
          </a:p>
          <a:p>
            <a:pPr>
              <a:spcBef>
                <a:spcPts val="1500"/>
              </a:spcBef>
            </a:pPr>
            <a:r>
              <a:rPr lang="en-GB" sz="2000" dirty="0">
                <a:solidFill>
                  <a:srgbClr val="3FAA4C"/>
                </a:solidFill>
                <a:latin typeface="Comic Sans MS" panose="030F0902030302020204" pitchFamily="66" charset="0"/>
                <a:hlinkClick r:id="rId2">
                  <a:extLst>
                    <a:ext uri="{A12FA001-AC4F-418D-AE19-62706E023703}">
                      <ahyp:hlinkClr xmlns:ahyp="http://schemas.microsoft.com/office/drawing/2018/hyperlinkcolor" val="tx"/>
                    </a:ext>
                  </a:extLst>
                </a:hlinkClick>
              </a:rPr>
              <a:t>https://www.bbc.co.uk/bitesize/clips/zq3gd2p</a:t>
            </a:r>
            <a:endParaRPr lang="en-GB" sz="1900" dirty="0">
              <a:solidFill>
                <a:srgbClr val="3FAA4C"/>
              </a:solidFill>
              <a:latin typeface="Comic Sans MS" panose="030F0702030302020204" pitchFamily="66" charset="0"/>
            </a:endParaRPr>
          </a:p>
        </p:txBody>
      </p:sp>
      <p:sp>
        <p:nvSpPr>
          <p:cNvPr id="4" name="Subtitle 2">
            <a:extLst>
              <a:ext uri="{FF2B5EF4-FFF2-40B4-BE49-F238E27FC236}">
                <a16:creationId xmlns:a16="http://schemas.microsoft.com/office/drawing/2014/main" id="{04CEAB3F-C066-4486-99C4-9180D5F1357B}"/>
              </a:ext>
            </a:extLst>
          </p:cNvPr>
          <p:cNvSpPr txBox="1">
            <a:spLocks/>
          </p:cNvSpPr>
          <p:nvPr/>
        </p:nvSpPr>
        <p:spPr>
          <a:xfrm>
            <a:off x="0" y="77907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FAA4C"/>
                </a:solidFill>
                <a:latin typeface="Comic Sans MS" panose="030F0902030302020204" pitchFamily="66" charset="0"/>
                <a:cs typeface="Arial" panose="020B0604020202020204" pitchFamily="34" charset="0"/>
              </a:rPr>
              <a:t>Vincent Van Gogh</a:t>
            </a:r>
          </a:p>
        </p:txBody>
      </p:sp>
      <p:pic>
        <p:nvPicPr>
          <p:cNvPr id="3" name="Picture 2" descr="A picture containing text, old&#10;&#10;Description automatically generated">
            <a:extLst>
              <a:ext uri="{FF2B5EF4-FFF2-40B4-BE49-F238E27FC236}">
                <a16:creationId xmlns:a16="http://schemas.microsoft.com/office/drawing/2014/main" id="{697A2387-EBB9-9149-B94B-0C0947A2FB8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15985" y="1673676"/>
            <a:ext cx="3445876" cy="4090309"/>
          </a:xfrm>
          <a:prstGeom prst="rect">
            <a:avLst/>
          </a:prstGeom>
        </p:spPr>
      </p:pic>
    </p:spTree>
    <p:extLst>
      <p:ext uri="{BB962C8B-B14F-4D97-AF65-F5344CB8AC3E}">
        <p14:creationId xmlns:p14="http://schemas.microsoft.com/office/powerpoint/2010/main" val="3629065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46486D5-AB76-B449-B52E-9598046575FF}"/>
              </a:ext>
            </a:extLst>
          </p:cNvPr>
          <p:cNvSpPr txBox="1"/>
          <p:nvPr/>
        </p:nvSpPr>
        <p:spPr>
          <a:xfrm>
            <a:off x="6204067" y="1882423"/>
            <a:ext cx="4777046" cy="3093154"/>
          </a:xfrm>
          <a:prstGeom prst="rect">
            <a:avLst/>
          </a:prstGeom>
          <a:noFill/>
        </p:spPr>
        <p:txBody>
          <a:bodyPr wrap="square" rtlCol="0">
            <a:spAutoFit/>
          </a:bodyPr>
          <a:lstStyle/>
          <a:p>
            <a:pPr>
              <a:spcBef>
                <a:spcPts val="1500"/>
              </a:spcBef>
            </a:pPr>
            <a:r>
              <a:rPr lang="en-GB" sz="2500" b="1" dirty="0">
                <a:solidFill>
                  <a:srgbClr val="41AE62"/>
                </a:solidFill>
                <a:latin typeface="Comic Sans MS" panose="030F0902030302020204" pitchFamily="66" charset="0"/>
              </a:rPr>
              <a:t>Vincent Willem Van Gogh</a:t>
            </a:r>
          </a:p>
          <a:p>
            <a:pPr>
              <a:spcBef>
                <a:spcPts val="1500"/>
              </a:spcBef>
            </a:pPr>
            <a:r>
              <a:rPr lang="en-GB" sz="2000" dirty="0">
                <a:solidFill>
                  <a:srgbClr val="272626"/>
                </a:solidFill>
                <a:latin typeface="Comic Sans MS" panose="030F0902030302020204" pitchFamily="66" charset="0"/>
              </a:rPr>
              <a:t>30 March 1853 – 29 July 1890</a:t>
            </a:r>
          </a:p>
          <a:p>
            <a:pPr>
              <a:spcBef>
                <a:spcPts val="1500"/>
              </a:spcBef>
            </a:pPr>
            <a:r>
              <a:rPr lang="en-GB" sz="2000" dirty="0">
                <a:solidFill>
                  <a:srgbClr val="272626"/>
                </a:solidFill>
                <a:latin typeface="Comic Sans MS" panose="030F0902030302020204" pitchFamily="66" charset="0"/>
              </a:rPr>
              <a:t>Dutch post-Impressionist painter.</a:t>
            </a:r>
          </a:p>
          <a:p>
            <a:pPr>
              <a:spcBef>
                <a:spcPts val="1500"/>
              </a:spcBef>
            </a:pPr>
            <a:r>
              <a:rPr lang="en-GB" sz="2000" dirty="0">
                <a:solidFill>
                  <a:srgbClr val="272626"/>
                </a:solidFill>
                <a:latin typeface="Comic Sans MS" panose="030F0902030302020204" pitchFamily="66" charset="0"/>
              </a:rPr>
              <a:t>Van Gogh mostly painted landscapes, still </a:t>
            </a:r>
            <a:r>
              <a:rPr lang="en-GB" sz="2000" dirty="0" err="1">
                <a:solidFill>
                  <a:srgbClr val="272626"/>
                </a:solidFill>
                <a:latin typeface="Comic Sans MS" panose="030F0902030302020204" pitchFamily="66" charset="0"/>
              </a:rPr>
              <a:t>lifes</a:t>
            </a:r>
            <a:r>
              <a:rPr lang="en-GB" sz="2000" dirty="0">
                <a:solidFill>
                  <a:srgbClr val="272626"/>
                </a:solidFill>
                <a:latin typeface="Comic Sans MS" panose="030F0902030302020204" pitchFamily="66" charset="0"/>
              </a:rPr>
              <a:t> and portraits, using oil paint.</a:t>
            </a:r>
          </a:p>
          <a:p>
            <a:pPr>
              <a:spcBef>
                <a:spcPts val="1500"/>
              </a:spcBef>
            </a:pPr>
            <a:r>
              <a:rPr lang="en-GB" sz="2000" dirty="0">
                <a:solidFill>
                  <a:srgbClr val="272626"/>
                </a:solidFill>
                <a:latin typeface="Comic Sans MS" panose="030F0902030302020204" pitchFamily="66" charset="0"/>
              </a:rPr>
              <a:t>He also painted flowers such as roses, lilacs, irises, and sunflowers. </a:t>
            </a:r>
          </a:p>
        </p:txBody>
      </p:sp>
      <p:pic>
        <p:nvPicPr>
          <p:cNvPr id="8" name="Picture 7" descr="A vase with yellow flowers&#10;&#10;Description automatically generated with medium confidence">
            <a:extLst>
              <a:ext uri="{FF2B5EF4-FFF2-40B4-BE49-F238E27FC236}">
                <a16:creationId xmlns:a16="http://schemas.microsoft.com/office/drawing/2014/main" id="{C97BAF0B-F510-904E-884D-E5DD8D7BD85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1747" y="377313"/>
            <a:ext cx="4845578" cy="6072787"/>
          </a:xfrm>
          <a:prstGeom prst="rect">
            <a:avLst/>
          </a:prstGeom>
        </p:spPr>
      </p:pic>
    </p:spTree>
    <p:extLst>
      <p:ext uri="{BB962C8B-B14F-4D97-AF65-F5344CB8AC3E}">
        <p14:creationId xmlns:p14="http://schemas.microsoft.com/office/powerpoint/2010/main" val="133921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43CAB4D-39F6-B04F-A90D-C7554C1217CB}"/>
              </a:ext>
            </a:extLst>
          </p:cNvPr>
          <p:cNvSpPr txBox="1"/>
          <p:nvPr/>
        </p:nvSpPr>
        <p:spPr>
          <a:xfrm>
            <a:off x="6205979" y="1305112"/>
            <a:ext cx="4248931" cy="4196020"/>
          </a:xfrm>
          <a:prstGeom prst="rect">
            <a:avLst/>
          </a:prstGeom>
          <a:noFill/>
        </p:spPr>
        <p:txBody>
          <a:bodyPr wrap="square" rtlCol="0">
            <a:spAutoFit/>
          </a:bodyPr>
          <a:lstStyle/>
          <a:p>
            <a:pPr>
              <a:spcBef>
                <a:spcPts val="1500"/>
              </a:spcBef>
            </a:pPr>
            <a:r>
              <a:rPr lang="en-GB" sz="2000" dirty="0">
                <a:solidFill>
                  <a:srgbClr val="272626"/>
                </a:solidFill>
                <a:latin typeface="Comic Sans MS" panose="030F0902030302020204" pitchFamily="66" charset="0"/>
              </a:rPr>
              <a:t>His painting of sunflowers in 1888 (‘Still life vase with twelve sunflowers 1888’) is one of his most famous paintings.</a:t>
            </a:r>
          </a:p>
          <a:p>
            <a:pPr>
              <a:spcBef>
                <a:spcPts val="1500"/>
              </a:spcBef>
            </a:pPr>
            <a:r>
              <a:rPr lang="en-GB" sz="2000" dirty="0">
                <a:solidFill>
                  <a:srgbClr val="272626"/>
                </a:solidFill>
                <a:latin typeface="Comic Sans MS" panose="030F0902030302020204" pitchFamily="66" charset="0"/>
              </a:rPr>
              <a:t>Take a close look at the painting…</a:t>
            </a:r>
          </a:p>
          <a:p>
            <a:pPr marL="223838" indent="-223838">
              <a:spcBef>
                <a:spcPts val="1500"/>
              </a:spcBef>
              <a:buClr>
                <a:srgbClr val="3FAA4C"/>
              </a:buClr>
              <a:buFont typeface="Arial" panose="020B0604020202020204" pitchFamily="34" charset="0"/>
              <a:buChar char="•"/>
            </a:pPr>
            <a:r>
              <a:rPr lang="en-GB" sz="2000" dirty="0">
                <a:solidFill>
                  <a:srgbClr val="272626"/>
                </a:solidFill>
                <a:latin typeface="Comic Sans MS" panose="030F0902030302020204" pitchFamily="66" charset="0"/>
              </a:rPr>
              <a:t>What do you notice?</a:t>
            </a:r>
          </a:p>
          <a:p>
            <a:pPr marL="223838" indent="-223838">
              <a:spcBef>
                <a:spcPts val="1500"/>
              </a:spcBef>
              <a:buClr>
                <a:srgbClr val="3FAA4C"/>
              </a:buClr>
              <a:buFont typeface="Arial" panose="020B0604020202020204" pitchFamily="34" charset="0"/>
              <a:buChar char="•"/>
            </a:pPr>
            <a:r>
              <a:rPr lang="en-GB" sz="2000" dirty="0">
                <a:solidFill>
                  <a:srgbClr val="272626"/>
                </a:solidFill>
                <a:latin typeface="Comic Sans MS" panose="030F0902030302020204" pitchFamily="66" charset="0"/>
              </a:rPr>
              <a:t>What stands out to you?</a:t>
            </a:r>
          </a:p>
          <a:p>
            <a:pPr marL="223838" indent="-223838">
              <a:spcBef>
                <a:spcPts val="1500"/>
              </a:spcBef>
              <a:buClr>
                <a:srgbClr val="3FAA4C"/>
              </a:buClr>
              <a:buFont typeface="Arial" panose="020B0604020202020204" pitchFamily="34" charset="0"/>
              <a:buChar char="•"/>
            </a:pPr>
            <a:r>
              <a:rPr lang="en-GB" sz="2000" dirty="0">
                <a:solidFill>
                  <a:srgbClr val="272626"/>
                </a:solidFill>
                <a:latin typeface="Comic Sans MS" panose="030F0902030302020204" pitchFamily="66" charset="0"/>
              </a:rPr>
              <a:t>What do you like about it?</a:t>
            </a:r>
          </a:p>
          <a:p>
            <a:pPr marL="223838" indent="-223838">
              <a:spcBef>
                <a:spcPts val="1000"/>
              </a:spcBef>
              <a:buClr>
                <a:srgbClr val="3FAA4C"/>
              </a:buClr>
              <a:buFont typeface="Arial" panose="020B0604020202020204" pitchFamily="34" charset="0"/>
              <a:buChar char="•"/>
            </a:pPr>
            <a:r>
              <a:rPr lang="en-GB" sz="2000" dirty="0">
                <a:solidFill>
                  <a:srgbClr val="272626"/>
                </a:solidFill>
                <a:latin typeface="Comic Sans MS" panose="030F0902030302020204" pitchFamily="66" charset="0"/>
              </a:rPr>
              <a:t>Is there anything you dislike?</a:t>
            </a:r>
          </a:p>
          <a:p>
            <a:pPr marL="223838" indent="-223838">
              <a:spcBef>
                <a:spcPts val="1000"/>
              </a:spcBef>
              <a:buClr>
                <a:srgbClr val="3FAA4C"/>
              </a:buClr>
              <a:buFont typeface="Arial" panose="020B0604020202020204" pitchFamily="34" charset="0"/>
              <a:buChar char="•"/>
            </a:pPr>
            <a:r>
              <a:rPr lang="en-GB" sz="2000" dirty="0">
                <a:solidFill>
                  <a:srgbClr val="272626"/>
                </a:solidFill>
                <a:latin typeface="Comic Sans MS" panose="030F0902030302020204" pitchFamily="66" charset="0"/>
              </a:rPr>
              <a:t>How does it make you feel?</a:t>
            </a:r>
            <a:endParaRPr lang="en-GB" sz="1900" dirty="0">
              <a:solidFill>
                <a:srgbClr val="272626"/>
              </a:solidFill>
              <a:latin typeface="Comic Sans MS" panose="030F0902030302020204" pitchFamily="66" charset="0"/>
            </a:endParaRPr>
          </a:p>
        </p:txBody>
      </p:sp>
      <p:pic>
        <p:nvPicPr>
          <p:cNvPr id="9" name="Picture 8" descr="A vase with yellow flowers&#10;&#10;Description automatically generated with medium confidence">
            <a:extLst>
              <a:ext uri="{FF2B5EF4-FFF2-40B4-BE49-F238E27FC236}">
                <a16:creationId xmlns:a16="http://schemas.microsoft.com/office/drawing/2014/main" id="{0BBC9902-D508-4844-9621-728AFF1A6F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1747" y="377313"/>
            <a:ext cx="4845578" cy="6072787"/>
          </a:xfrm>
          <a:prstGeom prst="rect">
            <a:avLst/>
          </a:prstGeom>
        </p:spPr>
      </p:pic>
    </p:spTree>
    <p:extLst>
      <p:ext uri="{BB962C8B-B14F-4D97-AF65-F5344CB8AC3E}">
        <p14:creationId xmlns:p14="http://schemas.microsoft.com/office/powerpoint/2010/main" val="1492454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3885</TotalTime>
  <Words>927</Words>
  <Application>Microsoft Office PowerPoint</Application>
  <PresentationFormat>Widescreen</PresentationFormat>
  <Paragraphs>96</Paragraphs>
  <Slides>19</Slides>
  <Notes>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19</vt:i4>
      </vt:variant>
    </vt:vector>
  </HeadingPairs>
  <TitlesOfParts>
    <vt:vector size="25"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446</cp:revision>
  <dcterms:created xsi:type="dcterms:W3CDTF">2021-01-11T17:47:06Z</dcterms:created>
  <dcterms:modified xsi:type="dcterms:W3CDTF">2023-02-06T14:30:06Z</dcterms:modified>
</cp:coreProperties>
</file>