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29"/>
  </p:notesMasterIdLst>
  <p:sldIdLst>
    <p:sldId id="271" r:id="rId4"/>
    <p:sldId id="272" r:id="rId5"/>
    <p:sldId id="273" r:id="rId6"/>
    <p:sldId id="317" r:id="rId7"/>
    <p:sldId id="276" r:id="rId8"/>
    <p:sldId id="318" r:id="rId9"/>
    <p:sldId id="319" r:id="rId10"/>
    <p:sldId id="314" r:id="rId11"/>
    <p:sldId id="316" r:id="rId12"/>
    <p:sldId id="309" r:id="rId13"/>
    <p:sldId id="321" r:id="rId14"/>
    <p:sldId id="310" r:id="rId15"/>
    <p:sldId id="322" r:id="rId16"/>
    <p:sldId id="315" r:id="rId17"/>
    <p:sldId id="324" r:id="rId18"/>
    <p:sldId id="327" r:id="rId19"/>
    <p:sldId id="312" r:id="rId20"/>
    <p:sldId id="305" r:id="rId21"/>
    <p:sldId id="325" r:id="rId22"/>
    <p:sldId id="311" r:id="rId23"/>
    <p:sldId id="326" r:id="rId24"/>
    <p:sldId id="277" r:id="rId25"/>
    <p:sldId id="328" r:id="rId26"/>
    <p:sldId id="308" r:id="rId27"/>
    <p:sldId id="299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22" userDrawn="1">
          <p15:clr>
            <a:srgbClr val="A4A3A4"/>
          </p15:clr>
        </p15:guide>
        <p15:guide id="2" pos="3591" userDrawn="1">
          <p15:clr>
            <a:srgbClr val="A4A3A4"/>
          </p15:clr>
        </p15:guide>
        <p15:guide id="3" pos="846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3453" userDrawn="1">
          <p15:clr>
            <a:srgbClr val="A4A3A4"/>
          </p15:clr>
        </p15:guide>
        <p15:guide id="6" pos="4089" userDrawn="1">
          <p15:clr>
            <a:srgbClr val="A4A3A4"/>
          </p15:clr>
        </p15:guide>
        <p15:guide id="7" orient="horz" pos="172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Maslin" initials="S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AA4C"/>
    <a:srgbClr val="272626"/>
    <a:srgbClr val="FACB57"/>
    <a:srgbClr val="E26099"/>
    <a:srgbClr val="FFE550"/>
    <a:srgbClr val="41AE62"/>
    <a:srgbClr val="C9D950"/>
    <a:srgbClr val="286AA6"/>
    <a:srgbClr val="C1E6FB"/>
    <a:srgbClr val="C1E6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48" autoAdjust="0"/>
    <p:restoredTop sz="94700"/>
  </p:normalViewPr>
  <p:slideViewPr>
    <p:cSldViewPr snapToGrid="0" snapToObjects="1">
      <p:cViewPr varScale="1">
        <p:scale>
          <a:sx n="82" d="100"/>
          <a:sy n="82" d="100"/>
        </p:scale>
        <p:origin x="1066" y="72"/>
      </p:cViewPr>
      <p:guideLst>
        <p:guide orient="horz" pos="822"/>
        <p:guide pos="3591"/>
        <p:guide pos="846"/>
        <p:guide pos="7559"/>
        <p:guide orient="horz" pos="3453"/>
        <p:guide pos="4089"/>
        <p:guide orient="horz" pos="17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 Maslin" userId="982d4e009d589f26" providerId="LiveId" clId="{EDB57769-9B54-424A-ABA3-A8BB13D4F7E1}"/>
    <pc:docChg chg="custSel modSld">
      <pc:chgData name="Sara Maslin" userId="982d4e009d589f26" providerId="LiveId" clId="{EDB57769-9B54-424A-ABA3-A8BB13D4F7E1}" dt="2021-11-10T09:55:26.092" v="22" actId="20577"/>
      <pc:docMkLst>
        <pc:docMk/>
      </pc:docMkLst>
      <pc:sldChg chg="delSp modSp mod">
        <pc:chgData name="Sara Maslin" userId="982d4e009d589f26" providerId="LiveId" clId="{EDB57769-9B54-424A-ABA3-A8BB13D4F7E1}" dt="2021-11-10T09:55:26.092" v="22" actId="20577"/>
        <pc:sldMkLst>
          <pc:docMk/>
          <pc:sldMk cId="1298952408" sldId="271"/>
        </pc:sldMkLst>
        <pc:spChg chg="mod">
          <ac:chgData name="Sara Maslin" userId="982d4e009d589f26" providerId="LiveId" clId="{EDB57769-9B54-424A-ABA3-A8BB13D4F7E1}" dt="2021-11-10T09:55:26.092" v="22" actId="20577"/>
          <ac:spMkLst>
            <pc:docMk/>
            <pc:sldMk cId="1298952408" sldId="271"/>
            <ac:spMk id="9" creationId="{970156AC-5577-C445-9280-059EA62D9A65}"/>
          </ac:spMkLst>
        </pc:spChg>
        <pc:picChg chg="del">
          <ac:chgData name="Sara Maslin" userId="982d4e009d589f26" providerId="LiveId" clId="{EDB57769-9B54-424A-ABA3-A8BB13D4F7E1}" dt="2021-11-04T20:23:21.250" v="2" actId="478"/>
          <ac:picMkLst>
            <pc:docMk/>
            <pc:sldMk cId="1298952408" sldId="271"/>
            <ac:picMk id="18" creationId="{122BD499-3279-6349-A4B0-7B75763D3905}"/>
          </ac:picMkLst>
        </pc:picChg>
        <pc:picChg chg="del">
          <ac:chgData name="Sara Maslin" userId="982d4e009d589f26" providerId="LiveId" clId="{EDB57769-9B54-424A-ABA3-A8BB13D4F7E1}" dt="2021-11-04T20:23:19.482" v="1" actId="478"/>
          <ac:picMkLst>
            <pc:docMk/>
            <pc:sldMk cId="1298952408" sldId="271"/>
            <ac:picMk id="22" creationId="{7F734D9B-F5F4-404F-88A6-D7766F3B1D51}"/>
          </ac:picMkLst>
        </pc:picChg>
      </pc:sldChg>
      <pc:sldChg chg="modSp mod">
        <pc:chgData name="Sara Maslin" userId="982d4e009d589f26" providerId="LiveId" clId="{EDB57769-9B54-424A-ABA3-A8BB13D4F7E1}" dt="2021-11-04T20:23:48.782" v="15" actId="20577"/>
        <pc:sldMkLst>
          <pc:docMk/>
          <pc:sldMk cId="757528312" sldId="272"/>
        </pc:sldMkLst>
        <pc:spChg chg="mod">
          <ac:chgData name="Sara Maslin" userId="982d4e009d589f26" providerId="LiveId" clId="{EDB57769-9B54-424A-ABA3-A8BB13D4F7E1}" dt="2021-11-04T20:23:48.782" v="15" actId="20577"/>
          <ac:spMkLst>
            <pc:docMk/>
            <pc:sldMk cId="757528312" sldId="272"/>
            <ac:spMk id="12" creationId="{6CE53E30-93D9-844A-8504-EC25D3BAA9F2}"/>
          </ac:spMkLst>
        </pc:spChg>
      </pc:sldChg>
    </pc:docChg>
  </pc:docChgLst>
  <pc:docChgLst>
    <pc:chgData name="Sara Maslin" userId="982d4e009d589f26" providerId="LiveId" clId="{42F9E0EA-FF86-4BBC-8065-363538F631AB}"/>
    <pc:docChg chg="undo custSel addSld delSld modSld sldOrd">
      <pc:chgData name="Sara Maslin" userId="982d4e009d589f26" providerId="LiveId" clId="{42F9E0EA-FF86-4BBC-8065-363538F631AB}" dt="2021-09-09T10:49:23.330" v="6315" actId="20577"/>
      <pc:docMkLst>
        <pc:docMk/>
      </pc:docMkLst>
      <pc:sldChg chg="addSp delSp modSp mod">
        <pc:chgData name="Sara Maslin" userId="982d4e009d589f26" providerId="LiveId" clId="{42F9E0EA-FF86-4BBC-8065-363538F631AB}" dt="2021-09-09T09:29:47.336" v="5005" actId="20577"/>
        <pc:sldMkLst>
          <pc:docMk/>
          <pc:sldMk cId="1298952408" sldId="271"/>
        </pc:sldMkLst>
        <pc:spChg chg="mod">
          <ac:chgData name="Sara Maslin" userId="982d4e009d589f26" providerId="LiveId" clId="{42F9E0EA-FF86-4BBC-8065-363538F631AB}" dt="2021-09-09T09:29:47.336" v="5005" actId="20577"/>
          <ac:spMkLst>
            <pc:docMk/>
            <pc:sldMk cId="1298952408" sldId="271"/>
            <ac:spMk id="9" creationId="{970156AC-5577-C445-9280-059EA62D9A65}"/>
          </ac:spMkLst>
        </pc:spChg>
        <pc:spChg chg="add mod">
          <ac:chgData name="Sara Maslin" userId="982d4e009d589f26" providerId="LiveId" clId="{42F9E0EA-FF86-4BBC-8065-363538F631AB}" dt="2021-09-08T12:25:01.844" v="1397" actId="207"/>
          <ac:spMkLst>
            <pc:docMk/>
            <pc:sldMk cId="1298952408" sldId="271"/>
            <ac:spMk id="12" creationId="{7C6033E9-4D96-4A26-BBCA-5F2F196D848B}"/>
          </ac:spMkLst>
        </pc:spChg>
        <pc:picChg chg="add del mod">
          <ac:chgData name="Sara Maslin" userId="982d4e009d589f26" providerId="LiveId" clId="{42F9E0EA-FF86-4BBC-8065-363538F631AB}" dt="2021-09-08T12:23:59.782" v="1390" actId="478"/>
          <ac:picMkLst>
            <pc:docMk/>
            <pc:sldMk cId="1298952408" sldId="271"/>
            <ac:picMk id="3" creationId="{6A324D27-32C4-4C26-AAE6-CA598925F551}"/>
          </ac:picMkLst>
        </pc:picChg>
        <pc:picChg chg="add mod">
          <ac:chgData name="Sara Maslin" userId="982d4e009d589f26" providerId="LiveId" clId="{42F9E0EA-FF86-4BBC-8065-363538F631AB}" dt="2021-09-08T12:24:24.065" v="1393" actId="1076"/>
          <ac:picMkLst>
            <pc:docMk/>
            <pc:sldMk cId="1298952408" sldId="271"/>
            <ac:picMk id="5" creationId="{97AC15A0-DE4B-468D-ADAD-27EB232AFBD0}"/>
          </ac:picMkLst>
        </pc:picChg>
        <pc:picChg chg="del">
          <ac:chgData name="Sara Maslin" userId="982d4e009d589f26" providerId="LiveId" clId="{42F9E0EA-FF86-4BBC-8065-363538F631AB}" dt="2021-09-08T12:23:04.269" v="1386" actId="478"/>
          <ac:picMkLst>
            <pc:docMk/>
            <pc:sldMk cId="1298952408" sldId="271"/>
            <ac:picMk id="13" creationId="{B0010541-2BD2-48C4-A76C-626296457154}"/>
          </ac:picMkLst>
        </pc:picChg>
      </pc:sldChg>
      <pc:sldChg chg="addSp delSp modSp mod">
        <pc:chgData name="Sara Maslin" userId="982d4e009d589f26" providerId="LiveId" clId="{42F9E0EA-FF86-4BBC-8065-363538F631AB}" dt="2021-09-09T09:58:39.436" v="5203" actId="20577"/>
        <pc:sldMkLst>
          <pc:docMk/>
          <pc:sldMk cId="757528312" sldId="272"/>
        </pc:sldMkLst>
        <pc:spChg chg="mod">
          <ac:chgData name="Sara Maslin" userId="982d4e009d589f26" providerId="LiveId" clId="{42F9E0EA-FF86-4BBC-8065-363538F631AB}" dt="2021-09-09T09:52:30.388" v="5044" actId="113"/>
          <ac:spMkLst>
            <pc:docMk/>
            <pc:sldMk cId="757528312" sldId="272"/>
            <ac:spMk id="4" creationId="{8A6FB1E5-97CF-FA4E-9113-340213599302}"/>
          </ac:spMkLst>
        </pc:spChg>
        <pc:spChg chg="mod">
          <ac:chgData name="Sara Maslin" userId="982d4e009d589f26" providerId="LiveId" clId="{42F9E0EA-FF86-4BBC-8065-363538F631AB}" dt="2021-09-09T09:58:39.436" v="5203" actId="20577"/>
          <ac:spMkLst>
            <pc:docMk/>
            <pc:sldMk cId="757528312" sldId="272"/>
            <ac:spMk id="6" creationId="{C410AA6C-60CD-5F4C-BAEB-58EF5FBDFFB0}"/>
          </ac:spMkLst>
        </pc:spChg>
        <pc:spChg chg="mod">
          <ac:chgData name="Sara Maslin" userId="982d4e009d589f26" providerId="LiveId" clId="{42F9E0EA-FF86-4BBC-8065-363538F631AB}" dt="2021-09-08T12:47:43.458" v="2229" actId="1076"/>
          <ac:spMkLst>
            <pc:docMk/>
            <pc:sldMk cId="757528312" sldId="272"/>
            <ac:spMk id="9" creationId="{54F1B117-E09C-412E-A7FE-890E3F6F3315}"/>
          </ac:spMkLst>
        </pc:spChg>
        <pc:picChg chg="del">
          <ac:chgData name="Sara Maslin" userId="982d4e009d589f26" providerId="LiveId" clId="{42F9E0EA-FF86-4BBC-8065-363538F631AB}" dt="2021-09-08T12:47:06.760" v="2220" actId="478"/>
          <ac:picMkLst>
            <pc:docMk/>
            <pc:sldMk cId="757528312" sldId="272"/>
            <ac:picMk id="7" creationId="{F3C47EF1-42FD-4729-842E-54832F8C80BA}"/>
          </ac:picMkLst>
        </pc:picChg>
        <pc:picChg chg="add mod">
          <ac:chgData name="Sara Maslin" userId="982d4e009d589f26" providerId="LiveId" clId="{42F9E0EA-FF86-4BBC-8065-363538F631AB}" dt="2021-09-08T12:47:22.348" v="2226" actId="1076"/>
          <ac:picMkLst>
            <pc:docMk/>
            <pc:sldMk cId="757528312" sldId="272"/>
            <ac:picMk id="8" creationId="{646B4099-75E4-4ACA-97E8-2A03212A3FE1}"/>
          </ac:picMkLst>
        </pc:picChg>
      </pc:sldChg>
      <pc:sldChg chg="addSp delSp modSp mod modAnim">
        <pc:chgData name="Sara Maslin" userId="982d4e009d589f26" providerId="LiveId" clId="{42F9E0EA-FF86-4BBC-8065-363538F631AB}" dt="2021-09-08T14:43:44.286" v="3692" actId="20577"/>
        <pc:sldMkLst>
          <pc:docMk/>
          <pc:sldMk cId="2853361952" sldId="273"/>
        </pc:sldMkLst>
        <pc:spChg chg="mod">
          <ac:chgData name="Sara Maslin" userId="982d4e009d589f26" providerId="LiveId" clId="{42F9E0EA-FF86-4BBC-8065-363538F631AB}" dt="2021-09-08T12:34:20.416" v="1602" actId="20577"/>
          <ac:spMkLst>
            <pc:docMk/>
            <pc:sldMk cId="2853361952" sldId="273"/>
            <ac:spMk id="3" creationId="{0E170C3C-CEFD-264E-8B2D-ED39713A7E1D}"/>
          </ac:spMkLst>
        </pc:spChg>
        <pc:spChg chg="mod">
          <ac:chgData name="Sara Maslin" userId="982d4e009d589f26" providerId="LiveId" clId="{42F9E0EA-FF86-4BBC-8065-363538F631AB}" dt="2021-09-08T14:43:44.286" v="3692" actId="20577"/>
          <ac:spMkLst>
            <pc:docMk/>
            <pc:sldMk cId="2853361952" sldId="273"/>
            <ac:spMk id="7" creationId="{C1DF09AE-D348-7442-B7EA-79C284E509BA}"/>
          </ac:spMkLst>
        </pc:spChg>
        <pc:spChg chg="add mod">
          <ac:chgData name="Sara Maslin" userId="982d4e009d589f26" providerId="LiveId" clId="{42F9E0EA-FF86-4BBC-8065-363538F631AB}" dt="2021-09-08T12:27:44.578" v="1408" actId="14100"/>
          <ac:spMkLst>
            <pc:docMk/>
            <pc:sldMk cId="2853361952" sldId="273"/>
            <ac:spMk id="10" creationId="{316D5BDB-91A4-4EB9-BFA3-70412649ADAE}"/>
          </ac:spMkLst>
        </pc:spChg>
        <pc:spChg chg="mod">
          <ac:chgData name="Sara Maslin" userId="982d4e009d589f26" providerId="LiveId" clId="{42F9E0EA-FF86-4BBC-8065-363538F631AB}" dt="2021-09-08T12:31:58.524" v="1462" actId="1076"/>
          <ac:spMkLst>
            <pc:docMk/>
            <pc:sldMk cId="2853361952" sldId="273"/>
            <ac:spMk id="11" creationId="{F4CC14C0-CAF2-4E96-BDA0-B36504D7DAFE}"/>
          </ac:spMkLst>
        </pc:spChg>
        <pc:picChg chg="del">
          <ac:chgData name="Sara Maslin" userId="982d4e009d589f26" providerId="LiveId" clId="{42F9E0EA-FF86-4BBC-8065-363538F631AB}" dt="2021-09-08T11:11:12.633" v="240" actId="478"/>
          <ac:picMkLst>
            <pc:docMk/>
            <pc:sldMk cId="2853361952" sldId="273"/>
            <ac:picMk id="4" creationId="{6D00C6B7-FC6B-4239-A983-E77C5658425D}"/>
          </ac:picMkLst>
        </pc:picChg>
        <pc:picChg chg="add mod">
          <ac:chgData name="Sara Maslin" userId="982d4e009d589f26" providerId="LiveId" clId="{42F9E0EA-FF86-4BBC-8065-363538F631AB}" dt="2021-09-08T12:31:55.963" v="1461" actId="14100"/>
          <ac:picMkLst>
            <pc:docMk/>
            <pc:sldMk cId="2853361952" sldId="273"/>
            <ac:picMk id="6" creationId="{2584ACA6-B10F-4D90-9484-2F55DCF91852}"/>
          </ac:picMkLst>
        </pc:picChg>
      </pc:sldChg>
      <pc:sldChg chg="addSp delSp modSp mod">
        <pc:chgData name="Sara Maslin" userId="982d4e009d589f26" providerId="LiveId" clId="{42F9E0EA-FF86-4BBC-8065-363538F631AB}" dt="2021-09-09T09:15:04.588" v="4933" actId="20577"/>
        <pc:sldMkLst>
          <pc:docMk/>
          <pc:sldMk cId="3987414073" sldId="276"/>
        </pc:sldMkLst>
        <pc:spChg chg="mod">
          <ac:chgData name="Sara Maslin" userId="982d4e009d589f26" providerId="LiveId" clId="{42F9E0EA-FF86-4BBC-8065-363538F631AB}" dt="2021-09-08T12:31:37.177" v="1456" actId="1076"/>
          <ac:spMkLst>
            <pc:docMk/>
            <pc:sldMk cId="3987414073" sldId="276"/>
            <ac:spMk id="4" creationId="{ABD6B2BE-EB87-40A0-B4D5-6E5F758927B7}"/>
          </ac:spMkLst>
        </pc:spChg>
        <pc:spChg chg="mod">
          <ac:chgData name="Sara Maslin" userId="982d4e009d589f26" providerId="LiveId" clId="{42F9E0EA-FF86-4BBC-8065-363538F631AB}" dt="2021-09-08T12:31:47.573" v="1460" actId="1076"/>
          <ac:spMkLst>
            <pc:docMk/>
            <pc:sldMk cId="3987414073" sldId="276"/>
            <ac:spMk id="9" creationId="{E217E4E3-DCAC-7F4F-8B6E-871D916F5AE1}"/>
          </ac:spMkLst>
        </pc:spChg>
        <pc:spChg chg="add mod">
          <ac:chgData name="Sara Maslin" userId="982d4e009d589f26" providerId="LiveId" clId="{42F9E0EA-FF86-4BBC-8065-363538F631AB}" dt="2021-09-09T09:15:04.588" v="4933" actId="20577"/>
          <ac:spMkLst>
            <pc:docMk/>
            <pc:sldMk cId="3987414073" sldId="276"/>
            <ac:spMk id="10" creationId="{6926B864-5CE5-48AE-B7C7-DA7541AFFA16}"/>
          </ac:spMkLst>
        </pc:spChg>
        <pc:picChg chg="add mod">
          <ac:chgData name="Sara Maslin" userId="982d4e009d589f26" providerId="LiveId" clId="{42F9E0EA-FF86-4BBC-8065-363538F631AB}" dt="2021-09-08T12:31:42.396" v="1458" actId="14100"/>
          <ac:picMkLst>
            <pc:docMk/>
            <pc:sldMk cId="3987414073" sldId="276"/>
            <ac:picMk id="3" creationId="{1D05F9C5-EF9F-403E-8F74-2D7A839619B5}"/>
          </ac:picMkLst>
        </pc:picChg>
        <pc:picChg chg="del">
          <ac:chgData name="Sara Maslin" userId="982d4e009d589f26" providerId="LiveId" clId="{42F9E0EA-FF86-4BBC-8065-363538F631AB}" dt="2021-09-08T12:30:22.719" v="1421" actId="478"/>
          <ac:picMkLst>
            <pc:docMk/>
            <pc:sldMk cId="3987414073" sldId="276"/>
            <ac:picMk id="8" creationId="{1C0FC977-E7D9-46FD-BCA8-61E5244F6A9D}"/>
          </ac:picMkLst>
        </pc:picChg>
      </pc:sldChg>
      <pc:sldChg chg="modSp mod ord">
        <pc:chgData name="Sara Maslin" userId="982d4e009d589f26" providerId="LiveId" clId="{42F9E0EA-FF86-4BBC-8065-363538F631AB}" dt="2021-09-09T10:38:47.878" v="6270" actId="20577"/>
        <pc:sldMkLst>
          <pc:docMk/>
          <pc:sldMk cId="3629065106" sldId="277"/>
        </pc:sldMkLst>
        <pc:spChg chg="mod">
          <ac:chgData name="Sara Maslin" userId="982d4e009d589f26" providerId="LiveId" clId="{42F9E0EA-FF86-4BBC-8065-363538F631AB}" dt="2021-09-09T10:38:47.878" v="6270" actId="20577"/>
          <ac:spMkLst>
            <pc:docMk/>
            <pc:sldMk cId="3629065106" sldId="277"/>
            <ac:spMk id="9" creationId="{E217E4E3-DCAC-7F4F-8B6E-871D916F5AE1}"/>
          </ac:spMkLst>
        </pc:spChg>
      </pc:sldChg>
      <pc:sldChg chg="addSp delSp modSp mod delAnim modAnim">
        <pc:chgData name="Sara Maslin" userId="982d4e009d589f26" providerId="LiveId" clId="{42F9E0EA-FF86-4BBC-8065-363538F631AB}" dt="2021-09-09T10:17:48.329" v="5937" actId="113"/>
        <pc:sldMkLst>
          <pc:docMk/>
          <pc:sldMk cId="133921972" sldId="279"/>
        </pc:sldMkLst>
        <pc:spChg chg="mod">
          <ac:chgData name="Sara Maslin" userId="982d4e009d589f26" providerId="LiveId" clId="{42F9E0EA-FF86-4BBC-8065-363538F631AB}" dt="2021-09-09T10:17:48.329" v="5937" actId="113"/>
          <ac:spMkLst>
            <pc:docMk/>
            <pc:sldMk cId="133921972" sldId="279"/>
            <ac:spMk id="7" creationId="{F46486D5-AB76-B449-B52E-9598046575FF}"/>
          </ac:spMkLst>
        </pc:spChg>
        <pc:spChg chg="mod">
          <ac:chgData name="Sara Maslin" userId="982d4e009d589f26" providerId="LiveId" clId="{42F9E0EA-FF86-4BBC-8065-363538F631AB}" dt="2021-09-08T13:34:49.906" v="3575" actId="20577"/>
          <ac:spMkLst>
            <pc:docMk/>
            <pc:sldMk cId="133921972" sldId="279"/>
            <ac:spMk id="8" creationId="{CC81B9AF-4F5D-E745-B3D0-6F9116A027EA}"/>
          </ac:spMkLst>
        </pc:spChg>
        <pc:spChg chg="add mod">
          <ac:chgData name="Sara Maslin" userId="982d4e009d589f26" providerId="LiveId" clId="{42F9E0EA-FF86-4BBC-8065-363538F631AB}" dt="2021-09-08T12:39:43.370" v="1820" actId="1076"/>
          <ac:spMkLst>
            <pc:docMk/>
            <pc:sldMk cId="133921972" sldId="279"/>
            <ac:spMk id="10" creationId="{270E82EC-D63A-4940-97CA-A8158477016F}"/>
          </ac:spMkLst>
        </pc:spChg>
        <pc:spChg chg="del mod">
          <ac:chgData name="Sara Maslin" userId="982d4e009d589f26" providerId="LiveId" clId="{42F9E0EA-FF86-4BBC-8065-363538F631AB}" dt="2021-09-08T12:38:03.771" v="1810" actId="478"/>
          <ac:spMkLst>
            <pc:docMk/>
            <pc:sldMk cId="133921972" sldId="279"/>
            <ac:spMk id="17" creationId="{101BE9BF-2FA5-4E0D-B8EA-28A65519CED2}"/>
          </ac:spMkLst>
        </pc:spChg>
        <pc:picChg chg="add mod">
          <ac:chgData name="Sara Maslin" userId="982d4e009d589f26" providerId="LiveId" clId="{42F9E0EA-FF86-4BBC-8065-363538F631AB}" dt="2021-09-08T12:39:39.048" v="1819" actId="1076"/>
          <ac:picMkLst>
            <pc:docMk/>
            <pc:sldMk cId="133921972" sldId="279"/>
            <ac:picMk id="3" creationId="{C706DE14-67FD-44C9-8F15-D4944D528BDE}"/>
          </ac:picMkLst>
        </pc:picChg>
        <pc:picChg chg="del">
          <ac:chgData name="Sara Maslin" userId="982d4e009d589f26" providerId="LiveId" clId="{42F9E0EA-FF86-4BBC-8065-363538F631AB}" dt="2021-09-08T12:38:00.356" v="1808" actId="478"/>
          <ac:picMkLst>
            <pc:docMk/>
            <pc:sldMk cId="133921972" sldId="279"/>
            <ac:picMk id="6" creationId="{99F739CA-18B8-4064-9FF0-1CD729202265}"/>
          </ac:picMkLst>
        </pc:picChg>
      </pc:sldChg>
      <pc:sldChg chg="del">
        <pc:chgData name="Sara Maslin" userId="982d4e009d589f26" providerId="LiveId" clId="{42F9E0EA-FF86-4BBC-8065-363538F631AB}" dt="2021-09-08T13:35:04.020" v="3576" actId="2696"/>
        <pc:sldMkLst>
          <pc:docMk/>
          <pc:sldMk cId="3206347310" sldId="286"/>
        </pc:sldMkLst>
      </pc:sldChg>
      <pc:sldChg chg="addSp delSp modSp mod">
        <pc:chgData name="Sara Maslin" userId="982d4e009d589f26" providerId="LiveId" clId="{42F9E0EA-FF86-4BBC-8065-363538F631AB}" dt="2021-09-09T09:30:02.946" v="5015" actId="20577"/>
        <pc:sldMkLst>
          <pc:docMk/>
          <pc:sldMk cId="4004618117" sldId="299"/>
        </pc:sldMkLst>
        <pc:spChg chg="mod">
          <ac:chgData name="Sara Maslin" userId="982d4e009d589f26" providerId="LiveId" clId="{42F9E0EA-FF86-4BBC-8065-363538F631AB}" dt="2021-09-09T09:30:02.946" v="5015" actId="20577"/>
          <ac:spMkLst>
            <pc:docMk/>
            <pc:sldMk cId="4004618117" sldId="299"/>
            <ac:spMk id="5" creationId="{026281E7-818C-B941-B4DF-E714041464B8}"/>
          </ac:spMkLst>
        </pc:spChg>
        <pc:picChg chg="add mod">
          <ac:chgData name="Sara Maslin" userId="982d4e009d589f26" providerId="LiveId" clId="{42F9E0EA-FF86-4BBC-8065-363538F631AB}" dt="2021-09-08T13:34:29.046" v="3574" actId="1076"/>
          <ac:picMkLst>
            <pc:docMk/>
            <pc:sldMk cId="4004618117" sldId="299"/>
            <ac:picMk id="7" creationId="{BE1E348C-3C50-4B87-8D2B-EAA3FAEA9221}"/>
          </ac:picMkLst>
        </pc:picChg>
        <pc:picChg chg="del">
          <ac:chgData name="Sara Maslin" userId="982d4e009d589f26" providerId="LiveId" clId="{42F9E0EA-FF86-4BBC-8065-363538F631AB}" dt="2021-09-08T13:34:19.574" v="3571" actId="478"/>
          <ac:picMkLst>
            <pc:docMk/>
            <pc:sldMk cId="4004618117" sldId="299"/>
            <ac:picMk id="8" creationId="{86B456C4-999D-4635-8F21-D20C2AB2AFE6}"/>
          </ac:picMkLst>
        </pc:picChg>
      </pc:sldChg>
      <pc:sldChg chg="del">
        <pc:chgData name="Sara Maslin" userId="982d4e009d589f26" providerId="LiveId" clId="{42F9E0EA-FF86-4BBC-8065-363538F631AB}" dt="2021-09-08T12:35:46.451" v="1625" actId="2696"/>
        <pc:sldMkLst>
          <pc:docMk/>
          <pc:sldMk cId="2435569529" sldId="304"/>
        </pc:sldMkLst>
      </pc:sldChg>
      <pc:sldChg chg="modSp modAnim">
        <pc:chgData name="Sara Maslin" userId="982d4e009d589f26" providerId="LiveId" clId="{42F9E0EA-FF86-4BBC-8065-363538F631AB}" dt="2021-09-09T10:06:52.029" v="5239" actId="20577"/>
        <pc:sldMkLst>
          <pc:docMk/>
          <pc:sldMk cId="1492454603" sldId="305"/>
        </pc:sldMkLst>
        <pc:spChg chg="mod">
          <ac:chgData name="Sara Maslin" userId="982d4e009d589f26" providerId="LiveId" clId="{42F9E0EA-FF86-4BBC-8065-363538F631AB}" dt="2021-09-09T10:06:52.029" v="5239" actId="20577"/>
          <ac:spMkLst>
            <pc:docMk/>
            <pc:sldMk cId="1492454603" sldId="305"/>
            <ac:spMk id="7" creationId="{F46486D5-AB76-B449-B52E-9598046575FF}"/>
          </ac:spMkLst>
        </pc:spChg>
      </pc:sldChg>
      <pc:sldChg chg="del">
        <pc:chgData name="Sara Maslin" userId="982d4e009d589f26" providerId="LiveId" clId="{42F9E0EA-FF86-4BBC-8065-363538F631AB}" dt="2021-09-08T13:31:21.019" v="3443" actId="2696"/>
        <pc:sldMkLst>
          <pc:docMk/>
          <pc:sldMk cId="1909900467" sldId="306"/>
        </pc:sldMkLst>
      </pc:sldChg>
      <pc:sldChg chg="del">
        <pc:chgData name="Sara Maslin" userId="982d4e009d589f26" providerId="LiveId" clId="{42F9E0EA-FF86-4BBC-8065-363538F631AB}" dt="2021-09-08T12:35:54.325" v="1626" actId="2696"/>
        <pc:sldMkLst>
          <pc:docMk/>
          <pc:sldMk cId="3515912253" sldId="307"/>
        </pc:sldMkLst>
      </pc:sldChg>
      <pc:sldChg chg="modSp mod">
        <pc:chgData name="Sara Maslin" userId="982d4e009d589f26" providerId="LiveId" clId="{42F9E0EA-FF86-4BBC-8065-363538F631AB}" dt="2021-09-09T10:07:21.484" v="5240" actId="1076"/>
        <pc:sldMkLst>
          <pc:docMk/>
          <pc:sldMk cId="3383935328" sldId="308"/>
        </pc:sldMkLst>
        <pc:spChg chg="mod">
          <ac:chgData name="Sara Maslin" userId="982d4e009d589f26" providerId="LiveId" clId="{42F9E0EA-FF86-4BBC-8065-363538F631AB}" dt="2021-09-09T10:07:21.484" v="5240" actId="1076"/>
          <ac:spMkLst>
            <pc:docMk/>
            <pc:sldMk cId="3383935328" sldId="308"/>
            <ac:spMk id="7" creationId="{738D1BDF-91D2-4771-87C6-B4455E38B80D}"/>
          </ac:spMkLst>
        </pc:spChg>
      </pc:sldChg>
      <pc:sldChg chg="addSp delSp modSp add mod modAnim">
        <pc:chgData name="Sara Maslin" userId="982d4e009d589f26" providerId="LiveId" clId="{42F9E0EA-FF86-4BBC-8065-363538F631AB}" dt="2021-09-08T15:12:35.778" v="4567" actId="20577"/>
        <pc:sldMkLst>
          <pc:docMk/>
          <pc:sldMk cId="1029105138" sldId="309"/>
        </pc:sldMkLst>
        <pc:spChg chg="mod">
          <ac:chgData name="Sara Maslin" userId="982d4e009d589f26" providerId="LiveId" clId="{42F9E0EA-FF86-4BBC-8065-363538F631AB}" dt="2021-09-08T15:12:35.778" v="4567" actId="20577"/>
          <ac:spMkLst>
            <pc:docMk/>
            <pc:sldMk cId="1029105138" sldId="309"/>
            <ac:spMk id="7" creationId="{F46486D5-AB76-B449-B52E-9598046575FF}"/>
          </ac:spMkLst>
        </pc:spChg>
        <pc:spChg chg="del">
          <ac:chgData name="Sara Maslin" userId="982d4e009d589f26" providerId="LiveId" clId="{42F9E0EA-FF86-4BBC-8065-363538F631AB}" dt="2021-09-08T12:45:08.759" v="2216" actId="478"/>
          <ac:spMkLst>
            <pc:docMk/>
            <pc:sldMk cId="1029105138" sldId="309"/>
            <ac:spMk id="8" creationId="{CC81B9AF-4F5D-E745-B3D0-6F9116A027EA}"/>
          </ac:spMkLst>
        </pc:spChg>
        <pc:spChg chg="mod">
          <ac:chgData name="Sara Maslin" userId="982d4e009d589f26" providerId="LiveId" clId="{42F9E0EA-FF86-4BBC-8065-363538F631AB}" dt="2021-09-08T12:45:18.967" v="2219" actId="1076"/>
          <ac:spMkLst>
            <pc:docMk/>
            <pc:sldMk cId="1029105138" sldId="309"/>
            <ac:spMk id="10" creationId="{270E82EC-D63A-4940-97CA-A8158477016F}"/>
          </ac:spMkLst>
        </pc:spChg>
        <pc:picChg chg="del">
          <ac:chgData name="Sara Maslin" userId="982d4e009d589f26" providerId="LiveId" clId="{42F9E0EA-FF86-4BBC-8065-363538F631AB}" dt="2021-09-08T12:40:07.865" v="1822" actId="478"/>
          <ac:picMkLst>
            <pc:docMk/>
            <pc:sldMk cId="1029105138" sldId="309"/>
            <ac:picMk id="3" creationId="{C706DE14-67FD-44C9-8F15-D4944D528BDE}"/>
          </ac:picMkLst>
        </pc:picChg>
        <pc:picChg chg="add mod">
          <ac:chgData name="Sara Maslin" userId="982d4e009d589f26" providerId="LiveId" clId="{42F9E0EA-FF86-4BBC-8065-363538F631AB}" dt="2021-09-08T12:45:14.727" v="2218" actId="1076"/>
          <ac:picMkLst>
            <pc:docMk/>
            <pc:sldMk cId="1029105138" sldId="309"/>
            <ac:picMk id="4" creationId="{927D4C0D-680A-4203-8F93-8A6E730EE7B6}"/>
          </ac:picMkLst>
        </pc:picChg>
      </pc:sldChg>
      <pc:sldChg chg="addSp delSp modSp add mod ord modAnim">
        <pc:chgData name="Sara Maslin" userId="982d4e009d589f26" providerId="LiveId" clId="{42F9E0EA-FF86-4BBC-8065-363538F631AB}" dt="2021-09-09T10:37:48.032" v="6216" actId="20578"/>
        <pc:sldMkLst>
          <pc:docMk/>
          <pc:sldMk cId="974708621" sldId="310"/>
        </pc:sldMkLst>
        <pc:spChg chg="mod">
          <ac:chgData name="Sara Maslin" userId="982d4e009d589f26" providerId="LiveId" clId="{42F9E0EA-FF86-4BBC-8065-363538F631AB}" dt="2021-09-09T10:37:34.056" v="6213" actId="20577"/>
          <ac:spMkLst>
            <pc:docMk/>
            <pc:sldMk cId="974708621" sldId="310"/>
            <ac:spMk id="7" creationId="{F46486D5-AB76-B449-B52E-9598046575FF}"/>
          </ac:spMkLst>
        </pc:spChg>
        <pc:spChg chg="mod">
          <ac:chgData name="Sara Maslin" userId="982d4e009d589f26" providerId="LiveId" clId="{42F9E0EA-FF86-4BBC-8065-363538F631AB}" dt="2021-09-08T12:52:33.692" v="2336" actId="20577"/>
          <ac:spMkLst>
            <pc:docMk/>
            <pc:sldMk cId="974708621" sldId="310"/>
            <ac:spMk id="8" creationId="{CC81B9AF-4F5D-E745-B3D0-6F9116A027EA}"/>
          </ac:spMkLst>
        </pc:spChg>
        <pc:spChg chg="mod">
          <ac:chgData name="Sara Maslin" userId="982d4e009d589f26" providerId="LiveId" clId="{42F9E0EA-FF86-4BBC-8065-363538F631AB}" dt="2021-09-08T12:55:44.237" v="2429" actId="20577"/>
          <ac:spMkLst>
            <pc:docMk/>
            <pc:sldMk cId="974708621" sldId="310"/>
            <ac:spMk id="10" creationId="{270E82EC-D63A-4940-97CA-A8158477016F}"/>
          </ac:spMkLst>
        </pc:spChg>
        <pc:picChg chg="del">
          <ac:chgData name="Sara Maslin" userId="982d4e009d589f26" providerId="LiveId" clId="{42F9E0EA-FF86-4BBC-8065-363538F631AB}" dt="2021-09-08T12:53:05.589" v="2417" actId="478"/>
          <ac:picMkLst>
            <pc:docMk/>
            <pc:sldMk cId="974708621" sldId="310"/>
            <ac:picMk id="3" creationId="{C706DE14-67FD-44C9-8F15-D4944D528BDE}"/>
          </ac:picMkLst>
        </pc:picChg>
        <pc:picChg chg="add del mod">
          <ac:chgData name="Sara Maslin" userId="982d4e009d589f26" providerId="LiveId" clId="{42F9E0EA-FF86-4BBC-8065-363538F631AB}" dt="2021-09-08T12:54:09.292" v="2421" actId="478"/>
          <ac:picMkLst>
            <pc:docMk/>
            <pc:sldMk cId="974708621" sldId="310"/>
            <ac:picMk id="4" creationId="{AD83950A-D4AA-4D63-A695-5F0DC5E3B051}"/>
          </ac:picMkLst>
        </pc:picChg>
        <pc:picChg chg="add mod">
          <ac:chgData name="Sara Maslin" userId="982d4e009d589f26" providerId="LiveId" clId="{42F9E0EA-FF86-4BBC-8065-363538F631AB}" dt="2021-09-08T15:02:45.322" v="3855" actId="14100"/>
          <ac:picMkLst>
            <pc:docMk/>
            <pc:sldMk cId="974708621" sldId="310"/>
            <ac:picMk id="9" creationId="{07C4D3CD-DB1B-4B5E-825E-70B572C96FDD}"/>
          </ac:picMkLst>
        </pc:picChg>
      </pc:sldChg>
      <pc:sldChg chg="addSp delSp modSp add mod ord modAnim">
        <pc:chgData name="Sara Maslin" userId="982d4e009d589f26" providerId="LiveId" clId="{42F9E0EA-FF86-4BBC-8065-363538F631AB}" dt="2021-09-08T15:11:23.139" v="4562" actId="20577"/>
        <pc:sldMkLst>
          <pc:docMk/>
          <pc:sldMk cId="3329909851" sldId="311"/>
        </pc:sldMkLst>
        <pc:spChg chg="mod">
          <ac:chgData name="Sara Maslin" userId="982d4e009d589f26" providerId="LiveId" clId="{42F9E0EA-FF86-4BBC-8065-363538F631AB}" dt="2021-09-08T15:11:23.139" v="4562" actId="20577"/>
          <ac:spMkLst>
            <pc:docMk/>
            <pc:sldMk cId="3329909851" sldId="311"/>
            <ac:spMk id="7" creationId="{F46486D5-AB76-B449-B52E-9598046575FF}"/>
          </ac:spMkLst>
        </pc:spChg>
        <pc:spChg chg="mod">
          <ac:chgData name="Sara Maslin" userId="982d4e009d589f26" providerId="LiveId" clId="{42F9E0EA-FF86-4BBC-8065-363538F631AB}" dt="2021-09-08T13:27:16.225" v="3225" actId="20577"/>
          <ac:spMkLst>
            <pc:docMk/>
            <pc:sldMk cId="3329909851" sldId="311"/>
            <ac:spMk id="10" creationId="{270E82EC-D63A-4940-97CA-A8158477016F}"/>
          </ac:spMkLst>
        </pc:spChg>
        <pc:picChg chg="add mod">
          <ac:chgData name="Sara Maslin" userId="982d4e009d589f26" providerId="LiveId" clId="{42F9E0EA-FF86-4BBC-8065-363538F631AB}" dt="2021-09-08T13:30:59.741" v="3442" actId="1076"/>
          <ac:picMkLst>
            <pc:docMk/>
            <pc:sldMk cId="3329909851" sldId="311"/>
            <ac:picMk id="3" creationId="{17BE8EBD-3DC0-4AEA-AE97-2EDE76AE7906}"/>
          </ac:picMkLst>
        </pc:picChg>
        <pc:picChg chg="del">
          <ac:chgData name="Sara Maslin" userId="982d4e009d589f26" providerId="LiveId" clId="{42F9E0EA-FF86-4BBC-8065-363538F631AB}" dt="2021-09-08T12:59:02.761" v="2866" actId="478"/>
          <ac:picMkLst>
            <pc:docMk/>
            <pc:sldMk cId="3329909851" sldId="311"/>
            <ac:picMk id="4" creationId="{927D4C0D-680A-4203-8F93-8A6E730EE7B6}"/>
          </ac:picMkLst>
        </pc:picChg>
      </pc:sldChg>
      <pc:sldChg chg="addSp delSp modSp add mod modAnim">
        <pc:chgData name="Sara Maslin" userId="982d4e009d589f26" providerId="LiveId" clId="{42F9E0EA-FF86-4BBC-8065-363538F631AB}" dt="2021-09-09T10:41:20.877" v="6293" actId="20577"/>
        <pc:sldMkLst>
          <pc:docMk/>
          <pc:sldMk cId="2931507065" sldId="312"/>
        </pc:sldMkLst>
        <pc:spChg chg="mod">
          <ac:chgData name="Sara Maslin" userId="982d4e009d589f26" providerId="LiveId" clId="{42F9E0EA-FF86-4BBC-8065-363538F631AB}" dt="2021-09-09T10:41:20.877" v="6293" actId="20577"/>
          <ac:spMkLst>
            <pc:docMk/>
            <pc:sldMk cId="2931507065" sldId="312"/>
            <ac:spMk id="7" creationId="{F46486D5-AB76-B449-B52E-9598046575FF}"/>
          </ac:spMkLst>
        </pc:spChg>
        <pc:spChg chg="del">
          <ac:chgData name="Sara Maslin" userId="982d4e009d589f26" providerId="LiveId" clId="{42F9E0EA-FF86-4BBC-8065-363538F631AB}" dt="2021-09-08T15:05:00.075" v="3938" actId="478"/>
          <ac:spMkLst>
            <pc:docMk/>
            <pc:sldMk cId="2931507065" sldId="312"/>
            <ac:spMk id="8" creationId="{CC81B9AF-4F5D-E745-B3D0-6F9116A027EA}"/>
          </ac:spMkLst>
        </pc:spChg>
        <pc:spChg chg="mod">
          <ac:chgData name="Sara Maslin" userId="982d4e009d589f26" providerId="LiveId" clId="{42F9E0EA-FF86-4BBC-8065-363538F631AB}" dt="2021-09-08T15:13:01.610" v="4568" actId="1076"/>
          <ac:spMkLst>
            <pc:docMk/>
            <pc:sldMk cId="2931507065" sldId="312"/>
            <ac:spMk id="10" creationId="{270E82EC-D63A-4940-97CA-A8158477016F}"/>
          </ac:spMkLst>
        </pc:spChg>
        <pc:picChg chg="add mod">
          <ac:chgData name="Sara Maslin" userId="982d4e009d589f26" providerId="LiveId" clId="{42F9E0EA-FF86-4BBC-8065-363538F631AB}" dt="2021-09-08T15:10:41.074" v="4483" actId="1076"/>
          <ac:picMkLst>
            <pc:docMk/>
            <pc:sldMk cId="2931507065" sldId="312"/>
            <ac:picMk id="3" creationId="{E873B051-9A88-4CFA-9B94-E98E0184FD20}"/>
          </ac:picMkLst>
        </pc:picChg>
        <pc:picChg chg="del">
          <ac:chgData name="Sara Maslin" userId="982d4e009d589f26" providerId="LiveId" clId="{42F9E0EA-FF86-4BBC-8065-363538F631AB}" dt="2021-09-08T15:05:33.287" v="4051" actId="478"/>
          <ac:picMkLst>
            <pc:docMk/>
            <pc:sldMk cId="2931507065" sldId="312"/>
            <ac:picMk id="9" creationId="{07C4D3CD-DB1B-4B5E-825E-70B572C96FDD}"/>
          </ac:picMkLst>
        </pc:picChg>
      </pc:sldChg>
      <pc:sldChg chg="addSp delSp modSp add del mod delAnim modAnim">
        <pc:chgData name="Sara Maslin" userId="982d4e009d589f26" providerId="LiveId" clId="{42F9E0EA-FF86-4BBC-8065-363538F631AB}" dt="2021-09-09T10:31:50.358" v="6137" actId="47"/>
        <pc:sldMkLst>
          <pc:docMk/>
          <pc:sldMk cId="759522521" sldId="313"/>
        </pc:sldMkLst>
        <pc:spChg chg="del mod">
          <ac:chgData name="Sara Maslin" userId="982d4e009d589f26" providerId="LiveId" clId="{42F9E0EA-FF86-4BBC-8065-363538F631AB}" dt="2021-09-09T10:31:08.560" v="6120" actId="21"/>
          <ac:spMkLst>
            <pc:docMk/>
            <pc:sldMk cId="759522521" sldId="313"/>
            <ac:spMk id="7" creationId="{F46486D5-AB76-B449-B52E-9598046575FF}"/>
          </ac:spMkLst>
        </pc:spChg>
        <pc:spChg chg="add del mod">
          <ac:chgData name="Sara Maslin" userId="982d4e009d589f26" providerId="LiveId" clId="{42F9E0EA-FF86-4BBC-8065-363538F631AB}" dt="2021-09-09T10:31:40.311" v="6134" actId="21"/>
          <ac:spMkLst>
            <pc:docMk/>
            <pc:sldMk cId="759522521" sldId="313"/>
            <ac:spMk id="8" creationId="{F1B57AAC-B554-4F8A-8218-BB0ACEC04C38}"/>
          </ac:spMkLst>
        </pc:spChg>
        <pc:spChg chg="del">
          <ac:chgData name="Sara Maslin" userId="982d4e009d589f26" providerId="LiveId" clId="{42F9E0EA-FF86-4BBC-8065-363538F631AB}" dt="2021-09-09T10:26:15.330" v="5960" actId="478"/>
          <ac:spMkLst>
            <pc:docMk/>
            <pc:sldMk cId="759522521" sldId="313"/>
            <ac:spMk id="10" creationId="{270E82EC-D63A-4940-97CA-A8158477016F}"/>
          </ac:spMkLst>
        </pc:spChg>
        <pc:picChg chg="del">
          <ac:chgData name="Sara Maslin" userId="982d4e009d589f26" providerId="LiveId" clId="{42F9E0EA-FF86-4BBC-8065-363538F631AB}" dt="2021-09-08T16:08:45.819" v="4737" actId="478"/>
          <ac:picMkLst>
            <pc:docMk/>
            <pc:sldMk cId="759522521" sldId="313"/>
            <ac:picMk id="3" creationId="{E873B051-9A88-4CFA-9B94-E98E0184FD20}"/>
          </ac:picMkLst>
        </pc:picChg>
        <pc:picChg chg="add del mod">
          <ac:chgData name="Sara Maslin" userId="982d4e009d589f26" providerId="LiveId" clId="{42F9E0EA-FF86-4BBC-8065-363538F631AB}" dt="2021-09-09T10:31:27.260" v="6130" actId="21"/>
          <ac:picMkLst>
            <pc:docMk/>
            <pc:sldMk cId="759522521" sldId="313"/>
            <ac:picMk id="6" creationId="{B940D68F-4A7A-4451-B088-DBDD296F5A87}"/>
          </ac:picMkLst>
        </pc:picChg>
      </pc:sldChg>
      <pc:sldChg chg="addSp delSp modSp add mod">
        <pc:chgData name="Sara Maslin" userId="982d4e009d589f26" providerId="LiveId" clId="{42F9E0EA-FF86-4BBC-8065-363538F631AB}" dt="2021-09-09T10:49:23.330" v="6315" actId="20577"/>
        <pc:sldMkLst>
          <pc:docMk/>
          <pc:sldMk cId="3286008197" sldId="314"/>
        </pc:sldMkLst>
        <pc:spChg chg="mod">
          <ac:chgData name="Sara Maslin" userId="982d4e009d589f26" providerId="LiveId" clId="{42F9E0EA-FF86-4BBC-8065-363538F631AB}" dt="2021-09-09T10:26:47.002" v="5964" actId="1076"/>
          <ac:spMkLst>
            <pc:docMk/>
            <pc:sldMk cId="3286008197" sldId="314"/>
            <ac:spMk id="4" creationId="{ABD6B2BE-EB87-40A0-B4D5-6E5F758927B7}"/>
          </ac:spMkLst>
        </pc:spChg>
        <pc:spChg chg="mod">
          <ac:chgData name="Sara Maslin" userId="982d4e009d589f26" providerId="LiveId" clId="{42F9E0EA-FF86-4BBC-8065-363538F631AB}" dt="2021-09-09T10:49:23.330" v="6315" actId="20577"/>
          <ac:spMkLst>
            <pc:docMk/>
            <pc:sldMk cId="3286008197" sldId="314"/>
            <ac:spMk id="9" creationId="{E217E4E3-DCAC-7F4F-8B6E-871D916F5AE1}"/>
          </ac:spMkLst>
        </pc:spChg>
        <pc:spChg chg="del mod">
          <ac:chgData name="Sara Maslin" userId="982d4e009d589f26" providerId="LiveId" clId="{42F9E0EA-FF86-4BBC-8065-363538F631AB}" dt="2021-09-09T10:48:53.043" v="6305" actId="478"/>
          <ac:spMkLst>
            <pc:docMk/>
            <pc:sldMk cId="3286008197" sldId="314"/>
            <ac:spMk id="10" creationId="{6926B864-5CE5-48AE-B7C7-DA7541AFFA16}"/>
          </ac:spMkLst>
        </pc:spChg>
        <pc:spChg chg="add mod">
          <ac:chgData name="Sara Maslin" userId="982d4e009d589f26" providerId="LiveId" clId="{42F9E0EA-FF86-4BBC-8065-363538F631AB}" dt="2021-09-09T10:48:44.927" v="6303" actId="20577"/>
          <ac:spMkLst>
            <pc:docMk/>
            <pc:sldMk cId="3286008197" sldId="314"/>
            <ac:spMk id="11" creationId="{C40AE7A4-1044-48A2-9C06-BFCCB1B6A79F}"/>
          </ac:spMkLst>
        </pc:spChg>
        <pc:picChg chg="del">
          <ac:chgData name="Sara Maslin" userId="982d4e009d589f26" providerId="LiveId" clId="{42F9E0EA-FF86-4BBC-8065-363538F631AB}" dt="2021-09-09T09:15:39.277" v="4935" actId="478"/>
          <ac:picMkLst>
            <pc:docMk/>
            <pc:sldMk cId="3286008197" sldId="314"/>
            <ac:picMk id="3" creationId="{1D05F9C5-EF9F-403E-8F74-2D7A839619B5}"/>
          </ac:picMkLst>
        </pc:picChg>
        <pc:picChg chg="add del mod">
          <ac:chgData name="Sara Maslin" userId="982d4e009d589f26" providerId="LiveId" clId="{42F9E0EA-FF86-4BBC-8065-363538F631AB}" dt="2021-09-09T10:25:44.476" v="5956" actId="21"/>
          <ac:picMkLst>
            <pc:docMk/>
            <pc:sldMk cId="3286008197" sldId="314"/>
            <ac:picMk id="3" creationId="{8E83DDD7-5B4B-4CDF-85D3-41F33F3107B8}"/>
          </ac:picMkLst>
        </pc:picChg>
        <pc:picChg chg="add mod">
          <ac:chgData name="Sara Maslin" userId="982d4e009d589f26" providerId="LiveId" clId="{42F9E0EA-FF86-4BBC-8065-363538F631AB}" dt="2021-09-09T10:25:24.933" v="5954" actId="1076"/>
          <ac:picMkLst>
            <pc:docMk/>
            <pc:sldMk cId="3286008197" sldId="314"/>
            <ac:picMk id="7" creationId="{90C524DB-7FBA-4338-82E6-D0CA8209B5D8}"/>
          </ac:picMkLst>
        </pc:picChg>
      </pc:sldChg>
      <pc:sldChg chg="addSp delSp modSp add mod delAnim modAnim">
        <pc:chgData name="Sara Maslin" userId="982d4e009d589f26" providerId="LiveId" clId="{42F9E0EA-FF86-4BBC-8065-363538F631AB}" dt="2021-09-09T10:38:32.207" v="6269" actId="20577"/>
        <pc:sldMkLst>
          <pc:docMk/>
          <pc:sldMk cId="1321523161" sldId="315"/>
        </pc:sldMkLst>
        <pc:spChg chg="mod">
          <ac:chgData name="Sara Maslin" userId="982d4e009d589f26" providerId="LiveId" clId="{42F9E0EA-FF86-4BBC-8065-363538F631AB}" dt="2021-09-09T10:38:32.207" v="6269" actId="20577"/>
          <ac:spMkLst>
            <pc:docMk/>
            <pc:sldMk cId="1321523161" sldId="315"/>
            <ac:spMk id="7" creationId="{F46486D5-AB76-B449-B52E-9598046575FF}"/>
          </ac:spMkLst>
        </pc:spChg>
        <pc:spChg chg="del mod">
          <ac:chgData name="Sara Maslin" userId="982d4e009d589f26" providerId="LiveId" clId="{42F9E0EA-FF86-4BBC-8065-363538F631AB}" dt="2021-09-09T10:30:37.621" v="6037" actId="478"/>
          <ac:spMkLst>
            <pc:docMk/>
            <pc:sldMk cId="1321523161" sldId="315"/>
            <ac:spMk id="8" creationId="{CC81B9AF-4F5D-E745-B3D0-6F9116A027EA}"/>
          </ac:spMkLst>
        </pc:spChg>
        <pc:spChg chg="del">
          <ac:chgData name="Sara Maslin" userId="982d4e009d589f26" providerId="LiveId" clId="{42F9E0EA-FF86-4BBC-8065-363538F631AB}" dt="2021-09-09T10:31:32.494" v="6132" actId="478"/>
          <ac:spMkLst>
            <pc:docMk/>
            <pc:sldMk cId="1321523161" sldId="315"/>
            <ac:spMk id="10" creationId="{270E82EC-D63A-4940-97CA-A8158477016F}"/>
          </ac:spMkLst>
        </pc:spChg>
        <pc:spChg chg="add del mod">
          <ac:chgData name="Sara Maslin" userId="982d4e009d589f26" providerId="LiveId" clId="{42F9E0EA-FF86-4BBC-8065-363538F631AB}" dt="2021-09-09T10:31:23.531" v="6129"/>
          <ac:spMkLst>
            <pc:docMk/>
            <pc:sldMk cId="1321523161" sldId="315"/>
            <ac:spMk id="11" creationId="{6919E9CE-CA49-40A2-9450-B01F43DF5FA8}"/>
          </ac:spMkLst>
        </pc:spChg>
        <pc:spChg chg="add mod">
          <ac:chgData name="Sara Maslin" userId="982d4e009d589f26" providerId="LiveId" clId="{42F9E0EA-FF86-4BBC-8065-363538F631AB}" dt="2021-09-09T10:31:45.335" v="6136" actId="1076"/>
          <ac:spMkLst>
            <pc:docMk/>
            <pc:sldMk cId="1321523161" sldId="315"/>
            <ac:spMk id="13" creationId="{A9368A95-84FA-454A-802C-193871D39901}"/>
          </ac:spMkLst>
        </pc:spChg>
        <pc:picChg chg="del">
          <ac:chgData name="Sara Maslin" userId="982d4e009d589f26" providerId="LiveId" clId="{42F9E0EA-FF86-4BBC-8065-363538F631AB}" dt="2021-09-09T10:30:28.852" v="6033" actId="478"/>
          <ac:picMkLst>
            <pc:docMk/>
            <pc:sldMk cId="1321523161" sldId="315"/>
            <ac:picMk id="9" creationId="{07C4D3CD-DB1B-4B5E-825E-70B572C96FDD}"/>
          </ac:picMkLst>
        </pc:picChg>
        <pc:picChg chg="add mod">
          <ac:chgData name="Sara Maslin" userId="982d4e009d589f26" providerId="LiveId" clId="{42F9E0EA-FF86-4BBC-8065-363538F631AB}" dt="2021-09-09T10:31:34.310" v="6133" actId="1076"/>
          <ac:picMkLst>
            <pc:docMk/>
            <pc:sldMk cId="1321523161" sldId="315"/>
            <ac:picMk id="12" creationId="{CD6E74B4-083C-4381-8A9E-4545748657A5}"/>
          </ac:picMkLst>
        </pc:picChg>
      </pc:sldChg>
    </pc:docChg>
  </pc:docChgLst>
  <pc:docChgLst>
    <pc:chgData name="Sara Maslin" userId="982d4e009d589f26" providerId="LiveId" clId="{655EBB90-4460-4D2A-B31B-C83EFC408FBD}"/>
    <pc:docChg chg="undo custSel addSld delSld modSld">
      <pc:chgData name="Sara Maslin" userId="982d4e009d589f26" providerId="LiveId" clId="{655EBB90-4460-4D2A-B31B-C83EFC408FBD}" dt="2021-09-06T16:00:05.377" v="4438" actId="20577"/>
      <pc:docMkLst>
        <pc:docMk/>
      </pc:docMkLst>
      <pc:sldChg chg="addSp delSp modSp mod">
        <pc:chgData name="Sara Maslin" userId="982d4e009d589f26" providerId="LiveId" clId="{655EBB90-4460-4D2A-B31B-C83EFC408FBD}" dt="2021-09-06T13:22:40.563" v="2840" actId="20577"/>
        <pc:sldMkLst>
          <pc:docMk/>
          <pc:sldMk cId="1298952408" sldId="271"/>
        </pc:sldMkLst>
        <pc:spChg chg="mod">
          <ac:chgData name="Sara Maslin" userId="982d4e009d589f26" providerId="LiveId" clId="{655EBB90-4460-4D2A-B31B-C83EFC408FBD}" dt="2021-09-06T13:22:40.563" v="2840" actId="20577"/>
          <ac:spMkLst>
            <pc:docMk/>
            <pc:sldMk cId="1298952408" sldId="271"/>
            <ac:spMk id="9" creationId="{970156AC-5577-C445-9280-059EA62D9A65}"/>
          </ac:spMkLst>
        </pc:spChg>
        <pc:spChg chg="mod">
          <ac:chgData name="Sara Maslin" userId="982d4e009d589f26" providerId="LiveId" clId="{655EBB90-4460-4D2A-B31B-C83EFC408FBD}" dt="2021-09-06T10:44:11.001" v="22" actId="20577"/>
          <ac:spMkLst>
            <pc:docMk/>
            <pc:sldMk cId="1298952408" sldId="271"/>
            <ac:spMk id="11" creationId="{86E888DA-D9D0-6547-BA08-CF89E4D2E4CC}"/>
          </ac:spMkLst>
        </pc:spChg>
        <pc:spChg chg="add del mod">
          <ac:chgData name="Sara Maslin" userId="982d4e009d589f26" providerId="LiveId" clId="{655EBB90-4460-4D2A-B31B-C83EFC408FBD}" dt="2021-09-06T13:04:38.328" v="2514" actId="478"/>
          <ac:spMkLst>
            <pc:docMk/>
            <pc:sldMk cId="1298952408" sldId="271"/>
            <ac:spMk id="12" creationId="{D273BAC7-0E81-49EA-8AD2-9EC509505010}"/>
          </ac:spMkLst>
        </pc:spChg>
        <pc:graphicFrameChg chg="add del mod">
          <ac:chgData name="Sara Maslin" userId="982d4e009d589f26" providerId="LiveId" clId="{655EBB90-4460-4D2A-B31B-C83EFC408FBD}" dt="2021-09-06T10:44:47.635" v="50" actId="478"/>
          <ac:graphicFrameMkLst>
            <pc:docMk/>
            <pc:sldMk cId="1298952408" sldId="271"/>
            <ac:graphicFrameMk id="2" creationId="{D6273A35-FC0B-4A91-8F8B-BCC69E42A62F}"/>
          </ac:graphicFrameMkLst>
        </pc:graphicFrameChg>
        <pc:picChg chg="del">
          <ac:chgData name="Sara Maslin" userId="982d4e009d589f26" providerId="LiveId" clId="{655EBB90-4460-4D2A-B31B-C83EFC408FBD}" dt="2021-09-06T10:43:57.924" v="0" actId="478"/>
          <ac:picMkLst>
            <pc:docMk/>
            <pc:sldMk cId="1298952408" sldId="271"/>
            <ac:picMk id="5" creationId="{D1C46077-9BBD-9E4A-B66C-96CCDE2B799D}"/>
          </ac:picMkLst>
        </pc:picChg>
        <pc:picChg chg="add mod">
          <ac:chgData name="Sara Maslin" userId="982d4e009d589f26" providerId="LiveId" clId="{655EBB90-4460-4D2A-B31B-C83EFC408FBD}" dt="2021-09-06T13:04:51.331" v="2519" actId="1076"/>
          <ac:picMkLst>
            <pc:docMk/>
            <pc:sldMk cId="1298952408" sldId="271"/>
            <ac:picMk id="13" creationId="{B0010541-2BD2-48C4-A76C-626296457154}"/>
          </ac:picMkLst>
        </pc:picChg>
        <pc:picChg chg="del">
          <ac:chgData name="Sara Maslin" userId="982d4e009d589f26" providerId="LiveId" clId="{655EBB90-4460-4D2A-B31B-C83EFC408FBD}" dt="2021-09-06T10:44:00.826" v="1" actId="478"/>
          <ac:picMkLst>
            <pc:docMk/>
            <pc:sldMk cId="1298952408" sldId="271"/>
            <ac:picMk id="23" creationId="{E3C5B5A2-E2C4-A840-A02D-FD00C6ADE7C5}"/>
          </ac:picMkLst>
        </pc:picChg>
        <pc:picChg chg="del">
          <ac:chgData name="Sara Maslin" userId="982d4e009d589f26" providerId="LiveId" clId="{655EBB90-4460-4D2A-B31B-C83EFC408FBD}" dt="2021-09-06T10:44:13.291" v="23" actId="478"/>
          <ac:picMkLst>
            <pc:docMk/>
            <pc:sldMk cId="1298952408" sldId="271"/>
            <ac:picMk id="25" creationId="{390AD614-A483-8A43-A9E8-126A4E7B3A90}"/>
          </ac:picMkLst>
        </pc:picChg>
      </pc:sldChg>
      <pc:sldChg chg="addSp delSp modSp mod">
        <pc:chgData name="Sara Maslin" userId="982d4e009d589f26" providerId="LiveId" clId="{655EBB90-4460-4D2A-B31B-C83EFC408FBD}" dt="2021-09-06T14:01:54.560" v="3891" actId="14100"/>
        <pc:sldMkLst>
          <pc:docMk/>
          <pc:sldMk cId="757528312" sldId="272"/>
        </pc:sldMkLst>
        <pc:spChg chg="mod">
          <ac:chgData name="Sara Maslin" userId="982d4e009d589f26" providerId="LiveId" clId="{655EBB90-4460-4D2A-B31B-C83EFC408FBD}" dt="2021-09-06T13:22:28.745" v="2830"/>
          <ac:spMkLst>
            <pc:docMk/>
            <pc:sldMk cId="757528312" sldId="272"/>
            <ac:spMk id="3" creationId="{0E170C3C-CEFD-264E-8B2D-ED39713A7E1D}"/>
          </ac:spMkLst>
        </pc:spChg>
        <pc:spChg chg="mod">
          <ac:chgData name="Sara Maslin" userId="982d4e009d589f26" providerId="LiveId" clId="{655EBB90-4460-4D2A-B31B-C83EFC408FBD}" dt="2021-09-06T10:58:25.055" v="485" actId="1076"/>
          <ac:spMkLst>
            <pc:docMk/>
            <pc:sldMk cId="757528312" sldId="272"/>
            <ac:spMk id="4" creationId="{8A6FB1E5-97CF-FA4E-9113-340213599302}"/>
          </ac:spMkLst>
        </pc:spChg>
        <pc:spChg chg="mod">
          <ac:chgData name="Sara Maslin" userId="982d4e009d589f26" providerId="LiveId" clId="{655EBB90-4460-4D2A-B31B-C83EFC408FBD}" dt="2021-09-06T12:53:34.747" v="2098" actId="20577"/>
          <ac:spMkLst>
            <pc:docMk/>
            <pc:sldMk cId="757528312" sldId="272"/>
            <ac:spMk id="6" creationId="{C410AA6C-60CD-5F4C-BAEB-58EF5FBDFFB0}"/>
          </ac:spMkLst>
        </pc:spChg>
        <pc:spChg chg="add mod">
          <ac:chgData name="Sara Maslin" userId="982d4e009d589f26" providerId="LiveId" clId="{655EBB90-4460-4D2A-B31B-C83EFC408FBD}" dt="2021-09-06T14:01:54.560" v="3891" actId="14100"/>
          <ac:spMkLst>
            <pc:docMk/>
            <pc:sldMk cId="757528312" sldId="272"/>
            <ac:spMk id="9" creationId="{54F1B117-E09C-412E-A7FE-890E3F6F3315}"/>
          </ac:spMkLst>
        </pc:spChg>
        <pc:picChg chg="add mod">
          <ac:chgData name="Sara Maslin" userId="982d4e009d589f26" providerId="LiveId" clId="{655EBB90-4460-4D2A-B31B-C83EFC408FBD}" dt="2021-09-06T14:01:32.966" v="3886" actId="1076"/>
          <ac:picMkLst>
            <pc:docMk/>
            <pc:sldMk cId="757528312" sldId="272"/>
            <ac:picMk id="7" creationId="{F3C47EF1-42FD-4729-842E-54832F8C80BA}"/>
          </ac:picMkLst>
        </pc:picChg>
        <pc:picChg chg="del">
          <ac:chgData name="Sara Maslin" userId="982d4e009d589f26" providerId="LiveId" clId="{655EBB90-4460-4D2A-B31B-C83EFC408FBD}" dt="2021-09-06T10:45:22.859" v="84" actId="478"/>
          <ac:picMkLst>
            <pc:docMk/>
            <pc:sldMk cId="757528312" sldId="272"/>
            <ac:picMk id="10" creationId="{523A54A0-3F79-4C4B-8A60-5237DFC0159A}"/>
          </ac:picMkLst>
        </pc:picChg>
      </pc:sldChg>
      <pc:sldChg chg="addSp delSp modSp mod setBg modAnim">
        <pc:chgData name="Sara Maslin" userId="982d4e009d589f26" providerId="LiveId" clId="{655EBB90-4460-4D2A-B31B-C83EFC408FBD}" dt="2021-09-06T15:36:23.010" v="4128" actId="1076"/>
        <pc:sldMkLst>
          <pc:docMk/>
          <pc:sldMk cId="2853361952" sldId="273"/>
        </pc:sldMkLst>
        <pc:spChg chg="mod">
          <ac:chgData name="Sara Maslin" userId="982d4e009d589f26" providerId="LiveId" clId="{655EBB90-4460-4D2A-B31B-C83EFC408FBD}" dt="2021-09-06T15:36:23.010" v="4128" actId="1076"/>
          <ac:spMkLst>
            <pc:docMk/>
            <pc:sldMk cId="2853361952" sldId="273"/>
            <ac:spMk id="3" creationId="{0E170C3C-CEFD-264E-8B2D-ED39713A7E1D}"/>
          </ac:spMkLst>
        </pc:spChg>
        <pc:spChg chg="mod">
          <ac:chgData name="Sara Maslin" userId="982d4e009d589f26" providerId="LiveId" clId="{655EBB90-4460-4D2A-B31B-C83EFC408FBD}" dt="2021-09-06T13:15:14.965" v="2554" actId="20577"/>
          <ac:spMkLst>
            <pc:docMk/>
            <pc:sldMk cId="2853361952" sldId="273"/>
            <ac:spMk id="7" creationId="{C1DF09AE-D348-7442-B7EA-79C284E509BA}"/>
          </ac:spMkLst>
        </pc:spChg>
        <pc:spChg chg="add mod">
          <ac:chgData name="Sara Maslin" userId="982d4e009d589f26" providerId="LiveId" clId="{655EBB90-4460-4D2A-B31B-C83EFC408FBD}" dt="2021-09-06T13:09:10.156" v="2542" actId="1076"/>
          <ac:spMkLst>
            <pc:docMk/>
            <pc:sldMk cId="2853361952" sldId="273"/>
            <ac:spMk id="11" creationId="{F4CC14C0-CAF2-4E96-BDA0-B36504D7DAFE}"/>
          </ac:spMkLst>
        </pc:spChg>
        <pc:picChg chg="add mod">
          <ac:chgData name="Sara Maslin" userId="982d4e009d589f26" providerId="LiveId" clId="{655EBB90-4460-4D2A-B31B-C83EFC408FBD}" dt="2021-09-06T13:08:21.963" v="2532" actId="1076"/>
          <ac:picMkLst>
            <pc:docMk/>
            <pc:sldMk cId="2853361952" sldId="273"/>
            <ac:picMk id="4" creationId="{6D00C6B7-FC6B-4239-A983-E77C5658425D}"/>
          </ac:picMkLst>
        </pc:picChg>
        <pc:picChg chg="ord">
          <ac:chgData name="Sara Maslin" userId="982d4e009d589f26" providerId="LiveId" clId="{655EBB90-4460-4D2A-B31B-C83EFC408FBD}" dt="2021-09-06T13:07:46.697" v="2524" actId="26606"/>
          <ac:picMkLst>
            <pc:docMk/>
            <pc:sldMk cId="2853361952" sldId="273"/>
            <ac:picMk id="5" creationId="{CA5BBC89-D12D-7948-9207-978243DE7EA1}"/>
          </ac:picMkLst>
        </pc:picChg>
        <pc:picChg chg="del">
          <ac:chgData name="Sara Maslin" userId="982d4e009d589f26" providerId="LiveId" clId="{655EBB90-4460-4D2A-B31B-C83EFC408FBD}" dt="2021-09-06T10:49:00.157" v="294" actId="478"/>
          <ac:picMkLst>
            <pc:docMk/>
            <pc:sldMk cId="2853361952" sldId="273"/>
            <ac:picMk id="8" creationId="{ABD174AA-EEDB-2847-92C0-8676CE2CA09A}"/>
          </ac:picMkLst>
        </pc:picChg>
        <pc:picChg chg="add del">
          <ac:chgData name="Sara Maslin" userId="982d4e009d589f26" providerId="LiveId" clId="{655EBB90-4460-4D2A-B31B-C83EFC408FBD}" dt="2021-09-06T13:08:26.270" v="2534" actId="22"/>
          <ac:picMkLst>
            <pc:docMk/>
            <pc:sldMk cId="2853361952" sldId="273"/>
            <ac:picMk id="9" creationId="{656DBCD8-3013-4285-9722-EA482FBD998B}"/>
          </ac:picMkLst>
        </pc:picChg>
        <pc:cxnChg chg="add del">
          <ac:chgData name="Sara Maslin" userId="982d4e009d589f26" providerId="LiveId" clId="{655EBB90-4460-4D2A-B31B-C83EFC408FBD}" dt="2021-09-06T13:07:46.697" v="2524" actId="26606"/>
          <ac:cxnSpMkLst>
            <pc:docMk/>
            <pc:sldMk cId="2853361952" sldId="273"/>
            <ac:cxnSpMk id="12" creationId="{A7F400EE-A8A5-48AF-B4D6-291B52C6F0B0}"/>
          </ac:cxnSpMkLst>
        </pc:cxnChg>
      </pc:sldChg>
      <pc:sldChg chg="del">
        <pc:chgData name="Sara Maslin" userId="982d4e009d589f26" providerId="LiveId" clId="{655EBB90-4460-4D2A-B31B-C83EFC408FBD}" dt="2021-09-06T12:22:12.653" v="834" actId="2696"/>
        <pc:sldMkLst>
          <pc:docMk/>
          <pc:sldMk cId="30401237" sldId="274"/>
        </pc:sldMkLst>
      </pc:sldChg>
      <pc:sldChg chg="del">
        <pc:chgData name="Sara Maslin" userId="982d4e009d589f26" providerId="LiveId" clId="{655EBB90-4460-4D2A-B31B-C83EFC408FBD}" dt="2021-09-06T12:21:39.419" v="828" actId="2696"/>
        <pc:sldMkLst>
          <pc:docMk/>
          <pc:sldMk cId="454522846" sldId="275"/>
        </pc:sldMkLst>
      </pc:sldChg>
      <pc:sldChg chg="addSp delSp modSp mod delAnim modAnim">
        <pc:chgData name="Sara Maslin" userId="982d4e009d589f26" providerId="LiveId" clId="{655EBB90-4460-4D2A-B31B-C83EFC408FBD}" dt="2021-09-06T15:36:36.504" v="4130" actId="1076"/>
        <pc:sldMkLst>
          <pc:docMk/>
          <pc:sldMk cId="3987414073" sldId="276"/>
        </pc:sldMkLst>
        <pc:spChg chg="add mod">
          <ac:chgData name="Sara Maslin" userId="982d4e009d589f26" providerId="LiveId" clId="{655EBB90-4460-4D2A-B31B-C83EFC408FBD}" dt="2021-09-06T15:36:34.744" v="4129" actId="1076"/>
          <ac:spMkLst>
            <pc:docMk/>
            <pc:sldMk cId="3987414073" sldId="276"/>
            <ac:spMk id="4" creationId="{ABD6B2BE-EB87-40A0-B4D5-6E5F758927B7}"/>
          </ac:spMkLst>
        </pc:spChg>
        <pc:spChg chg="mod">
          <ac:chgData name="Sara Maslin" userId="982d4e009d589f26" providerId="LiveId" clId="{655EBB90-4460-4D2A-B31B-C83EFC408FBD}" dt="2021-09-06T13:49:38.047" v="3477" actId="20577"/>
          <ac:spMkLst>
            <pc:docMk/>
            <pc:sldMk cId="3987414073" sldId="276"/>
            <ac:spMk id="9" creationId="{E217E4E3-DCAC-7F4F-8B6E-871D916F5AE1}"/>
          </ac:spMkLst>
        </pc:spChg>
        <pc:picChg chg="add del mod">
          <ac:chgData name="Sara Maslin" userId="982d4e009d589f26" providerId="LiveId" clId="{655EBB90-4460-4D2A-B31B-C83EFC408FBD}" dt="2021-09-06T14:01:27.538" v="3884" actId="21"/>
          <ac:picMkLst>
            <pc:docMk/>
            <pc:sldMk cId="3987414073" sldId="276"/>
            <ac:picMk id="3" creationId="{810FCB30-4B03-4892-9695-A8D16FBD58C5}"/>
          </ac:picMkLst>
        </pc:picChg>
        <pc:picChg chg="del">
          <ac:chgData name="Sara Maslin" userId="982d4e009d589f26" providerId="LiveId" clId="{655EBB90-4460-4D2A-B31B-C83EFC408FBD}" dt="2021-09-06T12:21:56.334" v="830" actId="478"/>
          <ac:picMkLst>
            <pc:docMk/>
            <pc:sldMk cId="3987414073" sldId="276"/>
            <ac:picMk id="7" creationId="{6101552B-1A38-CC46-A62C-FB062235D625}"/>
          </ac:picMkLst>
        </pc:picChg>
        <pc:picChg chg="add mod">
          <ac:chgData name="Sara Maslin" userId="982d4e009d589f26" providerId="LiveId" clId="{655EBB90-4460-4D2A-B31B-C83EFC408FBD}" dt="2021-09-06T15:36:36.504" v="4130" actId="1076"/>
          <ac:picMkLst>
            <pc:docMk/>
            <pc:sldMk cId="3987414073" sldId="276"/>
            <ac:picMk id="8" creationId="{1C0FC977-E7D9-46FD-BCA8-61E5244F6A9D}"/>
          </ac:picMkLst>
        </pc:picChg>
        <pc:picChg chg="del">
          <ac:chgData name="Sara Maslin" userId="982d4e009d589f26" providerId="LiveId" clId="{655EBB90-4460-4D2A-B31B-C83EFC408FBD}" dt="2021-09-06T12:21:58.462" v="831" actId="478"/>
          <ac:picMkLst>
            <pc:docMk/>
            <pc:sldMk cId="3987414073" sldId="276"/>
            <ac:picMk id="17" creationId="{AEB81052-6096-7840-A9B6-42F1D34393F5}"/>
          </ac:picMkLst>
        </pc:picChg>
      </pc:sldChg>
      <pc:sldChg chg="delSp modSp mod delAnim modAnim">
        <pc:chgData name="Sara Maslin" userId="982d4e009d589f26" providerId="LiveId" clId="{655EBB90-4460-4D2A-B31B-C83EFC408FBD}" dt="2021-09-06T12:31:53.966" v="1568" actId="20577"/>
        <pc:sldMkLst>
          <pc:docMk/>
          <pc:sldMk cId="3629065106" sldId="277"/>
        </pc:sldMkLst>
        <pc:spChg chg="mod">
          <ac:chgData name="Sara Maslin" userId="982d4e009d589f26" providerId="LiveId" clId="{655EBB90-4460-4D2A-B31B-C83EFC408FBD}" dt="2021-09-06T12:31:53.966" v="1568" actId="20577"/>
          <ac:spMkLst>
            <pc:docMk/>
            <pc:sldMk cId="3629065106" sldId="277"/>
            <ac:spMk id="9" creationId="{E217E4E3-DCAC-7F4F-8B6E-871D916F5AE1}"/>
          </ac:spMkLst>
        </pc:spChg>
        <pc:picChg chg="del">
          <ac:chgData name="Sara Maslin" userId="982d4e009d589f26" providerId="LiveId" clId="{655EBB90-4460-4D2A-B31B-C83EFC408FBD}" dt="2021-09-06T12:28:44.102" v="1382" actId="478"/>
          <ac:picMkLst>
            <pc:docMk/>
            <pc:sldMk cId="3629065106" sldId="277"/>
            <ac:picMk id="6" creationId="{45EEC5A2-B4CD-EC4E-B338-22D0221E14C4}"/>
          </ac:picMkLst>
        </pc:picChg>
        <pc:picChg chg="del">
          <ac:chgData name="Sara Maslin" userId="982d4e009d589f26" providerId="LiveId" clId="{655EBB90-4460-4D2A-B31B-C83EFC408FBD}" dt="2021-09-06T12:28:46.291" v="1383" actId="478"/>
          <ac:picMkLst>
            <pc:docMk/>
            <pc:sldMk cId="3629065106" sldId="277"/>
            <ac:picMk id="7" creationId="{1E3D5E9F-EE12-A249-9BF5-324029E4E41F}"/>
          </ac:picMkLst>
        </pc:picChg>
      </pc:sldChg>
      <pc:sldChg chg="del">
        <pc:chgData name="Sara Maslin" userId="982d4e009d589f26" providerId="LiveId" clId="{655EBB90-4460-4D2A-B31B-C83EFC408FBD}" dt="2021-09-06T12:28:55.771" v="1384" actId="2696"/>
        <pc:sldMkLst>
          <pc:docMk/>
          <pc:sldMk cId="625233677" sldId="278"/>
        </pc:sldMkLst>
      </pc:sldChg>
      <pc:sldChg chg="addSp delSp modSp mod delAnim modAnim">
        <pc:chgData name="Sara Maslin" userId="982d4e009d589f26" providerId="LiveId" clId="{655EBB90-4460-4D2A-B31B-C83EFC408FBD}" dt="2021-09-06T13:32:13.133" v="2929" actId="2711"/>
        <pc:sldMkLst>
          <pc:docMk/>
          <pc:sldMk cId="133921972" sldId="279"/>
        </pc:sldMkLst>
        <pc:spChg chg="mod">
          <ac:chgData name="Sara Maslin" userId="982d4e009d589f26" providerId="LiveId" clId="{655EBB90-4460-4D2A-B31B-C83EFC408FBD}" dt="2021-09-06T13:26:46.768" v="2863" actId="20577"/>
          <ac:spMkLst>
            <pc:docMk/>
            <pc:sldMk cId="133921972" sldId="279"/>
            <ac:spMk id="7" creationId="{F46486D5-AB76-B449-B52E-9598046575FF}"/>
          </ac:spMkLst>
        </pc:spChg>
        <pc:spChg chg="mod">
          <ac:chgData name="Sara Maslin" userId="982d4e009d589f26" providerId="LiveId" clId="{655EBB90-4460-4D2A-B31B-C83EFC408FBD}" dt="2021-09-06T12:30:09.474" v="1538" actId="20577"/>
          <ac:spMkLst>
            <pc:docMk/>
            <pc:sldMk cId="133921972" sldId="279"/>
            <ac:spMk id="8" creationId="{CC81B9AF-4F5D-E745-B3D0-6F9116A027EA}"/>
          </ac:spMkLst>
        </pc:spChg>
        <pc:spChg chg="add del">
          <ac:chgData name="Sara Maslin" userId="982d4e009d589f26" providerId="LiveId" clId="{655EBB90-4460-4D2A-B31B-C83EFC408FBD}" dt="2021-09-06T12:59:51.005" v="2405" actId="478"/>
          <ac:spMkLst>
            <pc:docMk/>
            <pc:sldMk cId="133921972" sldId="279"/>
            <ac:spMk id="16" creationId="{BFB0552F-4152-4CC2-8BEF-4AA24BE4EB4F}"/>
          </ac:spMkLst>
        </pc:spChg>
        <pc:spChg chg="add mod">
          <ac:chgData name="Sara Maslin" userId="982d4e009d589f26" providerId="LiveId" clId="{655EBB90-4460-4D2A-B31B-C83EFC408FBD}" dt="2021-09-06T13:32:13.133" v="2929" actId="2711"/>
          <ac:spMkLst>
            <pc:docMk/>
            <pc:sldMk cId="133921972" sldId="279"/>
            <ac:spMk id="17" creationId="{101BE9BF-2FA5-4E0D-B8EA-28A65519CED2}"/>
          </ac:spMkLst>
        </pc:spChg>
        <pc:spChg chg="del mod">
          <ac:chgData name="Sara Maslin" userId="982d4e009d589f26" providerId="LiveId" clId="{655EBB90-4460-4D2A-B31B-C83EFC408FBD}" dt="2021-09-06T12:30:16.990" v="1541" actId="478"/>
          <ac:spMkLst>
            <pc:docMk/>
            <pc:sldMk cId="133921972" sldId="279"/>
            <ac:spMk id="18" creationId="{91EB5C4C-8B49-044D-81A1-4B8B662D33FE}"/>
          </ac:spMkLst>
        </pc:spChg>
        <pc:spChg chg="del">
          <ac:chgData name="Sara Maslin" userId="982d4e009d589f26" providerId="LiveId" clId="{655EBB90-4460-4D2A-B31B-C83EFC408FBD}" dt="2021-09-06T12:30:20.945" v="1543" actId="478"/>
          <ac:spMkLst>
            <pc:docMk/>
            <pc:sldMk cId="133921972" sldId="279"/>
            <ac:spMk id="19" creationId="{263C1AA2-8B95-2149-A543-3189250EF8B2}"/>
          </ac:spMkLst>
        </pc:spChg>
        <pc:spChg chg="del">
          <ac:chgData name="Sara Maslin" userId="982d4e009d589f26" providerId="LiveId" clId="{655EBB90-4460-4D2A-B31B-C83EFC408FBD}" dt="2021-09-06T12:30:24.188" v="1545" actId="478"/>
          <ac:spMkLst>
            <pc:docMk/>
            <pc:sldMk cId="133921972" sldId="279"/>
            <ac:spMk id="20" creationId="{74ACFB9C-5F52-1A44-9165-0170E9D3BAB2}"/>
          </ac:spMkLst>
        </pc:spChg>
        <pc:spChg chg="del">
          <ac:chgData name="Sara Maslin" userId="982d4e009d589f26" providerId="LiveId" clId="{655EBB90-4460-4D2A-B31B-C83EFC408FBD}" dt="2021-09-06T12:30:27.460" v="1547" actId="478"/>
          <ac:spMkLst>
            <pc:docMk/>
            <pc:sldMk cId="133921972" sldId="279"/>
            <ac:spMk id="21" creationId="{29AC7CA2-2345-D041-BEE8-8DCEC72EB517}"/>
          </ac:spMkLst>
        </pc:spChg>
        <pc:spChg chg="del mod">
          <ac:chgData name="Sara Maslin" userId="982d4e009d589f26" providerId="LiveId" clId="{655EBB90-4460-4D2A-B31B-C83EFC408FBD}" dt="2021-09-06T12:30:30.729" v="1551" actId="478"/>
          <ac:spMkLst>
            <pc:docMk/>
            <pc:sldMk cId="133921972" sldId="279"/>
            <ac:spMk id="22" creationId="{A49D9787-7852-A543-8669-20C5E17662C1}"/>
          </ac:spMkLst>
        </pc:spChg>
        <pc:picChg chg="del">
          <ac:chgData name="Sara Maslin" userId="982d4e009d589f26" providerId="LiveId" clId="{655EBB90-4460-4D2A-B31B-C83EFC408FBD}" dt="2021-09-06T12:30:11.358" v="1539" actId="478"/>
          <ac:picMkLst>
            <pc:docMk/>
            <pc:sldMk cId="133921972" sldId="279"/>
            <ac:picMk id="3" creationId="{6129F9E6-5BF4-BA4F-BC9C-AD755C4D8A50}"/>
          </ac:picMkLst>
        </pc:picChg>
        <pc:picChg chg="add mod">
          <ac:chgData name="Sara Maslin" userId="982d4e009d589f26" providerId="LiveId" clId="{655EBB90-4460-4D2A-B31B-C83EFC408FBD}" dt="2021-09-06T13:22:09.003" v="2828" actId="1076"/>
          <ac:picMkLst>
            <pc:docMk/>
            <pc:sldMk cId="133921972" sldId="279"/>
            <ac:picMk id="6" creationId="{99F739CA-18B8-4064-9FF0-1CD729202265}"/>
          </ac:picMkLst>
        </pc:picChg>
        <pc:picChg chg="del">
          <ac:chgData name="Sara Maslin" userId="982d4e009d589f26" providerId="LiveId" clId="{655EBB90-4460-4D2A-B31B-C83EFC408FBD}" dt="2021-09-06T12:30:18.187" v="1542" actId="478"/>
          <ac:picMkLst>
            <pc:docMk/>
            <pc:sldMk cId="133921972" sldId="279"/>
            <ac:picMk id="10" creationId="{39E006DB-BED2-B449-8074-5A3543DDD814}"/>
          </ac:picMkLst>
        </pc:picChg>
        <pc:picChg chg="del">
          <ac:chgData name="Sara Maslin" userId="982d4e009d589f26" providerId="LiveId" clId="{655EBB90-4460-4D2A-B31B-C83EFC408FBD}" dt="2021-09-06T12:30:21.989" v="1544" actId="478"/>
          <ac:picMkLst>
            <pc:docMk/>
            <pc:sldMk cId="133921972" sldId="279"/>
            <ac:picMk id="11" creationId="{9700FB9E-8F67-224C-81E7-DA90C5D73423}"/>
          </ac:picMkLst>
        </pc:picChg>
        <pc:picChg chg="del">
          <ac:chgData name="Sara Maslin" userId="982d4e009d589f26" providerId="LiveId" clId="{655EBB90-4460-4D2A-B31B-C83EFC408FBD}" dt="2021-09-06T12:30:25.206" v="1546" actId="478"/>
          <ac:picMkLst>
            <pc:docMk/>
            <pc:sldMk cId="133921972" sldId="279"/>
            <ac:picMk id="12" creationId="{50AA137D-86D3-244B-952D-96D3E9C1BD12}"/>
          </ac:picMkLst>
        </pc:picChg>
        <pc:picChg chg="del">
          <ac:chgData name="Sara Maslin" userId="982d4e009d589f26" providerId="LiveId" clId="{655EBB90-4460-4D2A-B31B-C83EFC408FBD}" dt="2021-09-06T12:30:28.438" v="1548" actId="478"/>
          <ac:picMkLst>
            <pc:docMk/>
            <pc:sldMk cId="133921972" sldId="279"/>
            <ac:picMk id="13" creationId="{F1BBCF69-0E39-C64A-88C1-957400224C2C}"/>
          </ac:picMkLst>
        </pc:picChg>
      </pc:sldChg>
      <pc:sldChg chg="del">
        <pc:chgData name="Sara Maslin" userId="982d4e009d589f26" providerId="LiveId" clId="{655EBB90-4460-4D2A-B31B-C83EFC408FBD}" dt="2021-09-06T12:30:36.776" v="1552" actId="2696"/>
        <pc:sldMkLst>
          <pc:docMk/>
          <pc:sldMk cId="2302570051" sldId="280"/>
        </pc:sldMkLst>
      </pc:sldChg>
      <pc:sldChg chg="del">
        <pc:chgData name="Sara Maslin" userId="982d4e009d589f26" providerId="LiveId" clId="{655EBB90-4460-4D2A-B31B-C83EFC408FBD}" dt="2021-09-06T12:30:40.138" v="1553" actId="2696"/>
        <pc:sldMkLst>
          <pc:docMk/>
          <pc:sldMk cId="1845590945" sldId="281"/>
        </pc:sldMkLst>
      </pc:sldChg>
      <pc:sldChg chg="del">
        <pc:chgData name="Sara Maslin" userId="982d4e009d589f26" providerId="LiveId" clId="{655EBB90-4460-4D2A-B31B-C83EFC408FBD}" dt="2021-09-06T12:30:50.558" v="1556" actId="2696"/>
        <pc:sldMkLst>
          <pc:docMk/>
          <pc:sldMk cId="3458169000" sldId="285"/>
        </pc:sldMkLst>
      </pc:sldChg>
      <pc:sldChg chg="addSp delSp modSp add del mod delAnim">
        <pc:chgData name="Sara Maslin" userId="982d4e009d589f26" providerId="LiveId" clId="{655EBB90-4460-4D2A-B31B-C83EFC408FBD}" dt="2021-09-06T15:56:05.206" v="4154" actId="20577"/>
        <pc:sldMkLst>
          <pc:docMk/>
          <pc:sldMk cId="3206347310" sldId="286"/>
        </pc:sldMkLst>
        <pc:spChg chg="add mod">
          <ac:chgData name="Sara Maslin" userId="982d4e009d589f26" providerId="LiveId" clId="{655EBB90-4460-4D2A-B31B-C83EFC408FBD}" dt="2021-09-06T15:56:05.206" v="4154" actId="20577"/>
          <ac:spMkLst>
            <pc:docMk/>
            <pc:sldMk cId="3206347310" sldId="286"/>
            <ac:spMk id="7" creationId="{738D1BDF-91D2-4771-87C6-B4455E38B80D}"/>
          </ac:spMkLst>
        </pc:spChg>
        <pc:spChg chg="add mod">
          <ac:chgData name="Sara Maslin" userId="982d4e009d589f26" providerId="LiveId" clId="{655EBB90-4460-4D2A-B31B-C83EFC408FBD}" dt="2021-09-06T15:55:20.204" v="4144" actId="1076"/>
          <ac:spMkLst>
            <pc:docMk/>
            <pc:sldMk cId="3206347310" sldId="286"/>
            <ac:spMk id="8" creationId="{B9F1F700-396D-4172-B890-7B074F0AF2C1}"/>
          </ac:spMkLst>
        </pc:spChg>
        <pc:spChg chg="add mod">
          <ac:chgData name="Sara Maslin" userId="982d4e009d589f26" providerId="LiveId" clId="{655EBB90-4460-4D2A-B31B-C83EFC408FBD}" dt="2021-09-06T15:55:32.827" v="4147" actId="1076"/>
          <ac:spMkLst>
            <pc:docMk/>
            <pc:sldMk cId="3206347310" sldId="286"/>
            <ac:spMk id="9" creationId="{2E768888-B6B8-4D24-8C43-92D0CF5A8FF2}"/>
          </ac:spMkLst>
        </pc:spChg>
        <pc:spChg chg="del">
          <ac:chgData name="Sara Maslin" userId="982d4e009d589f26" providerId="LiveId" clId="{655EBB90-4460-4D2A-B31B-C83EFC408FBD}" dt="2021-09-06T15:54:39.066" v="4135" actId="478"/>
          <ac:spMkLst>
            <pc:docMk/>
            <pc:sldMk cId="3206347310" sldId="286"/>
            <ac:spMk id="10" creationId="{471AAD07-1A00-D54C-9F91-973922A39ADE}"/>
          </ac:spMkLst>
        </pc:spChg>
        <pc:spChg chg="mod">
          <ac:chgData name="Sara Maslin" userId="982d4e009d589f26" providerId="LiveId" clId="{655EBB90-4460-4D2A-B31B-C83EFC408FBD}" dt="2021-09-06T15:55:02.309" v="4140" actId="20577"/>
          <ac:spMkLst>
            <pc:docMk/>
            <pc:sldMk cId="3206347310" sldId="286"/>
            <ac:spMk id="16" creationId="{1C2BCE95-31EF-A845-8CE2-A9321D238188}"/>
          </ac:spMkLst>
        </pc:spChg>
        <pc:picChg chg="add del">
          <ac:chgData name="Sara Maslin" userId="982d4e009d589f26" providerId="LiveId" clId="{655EBB90-4460-4D2A-B31B-C83EFC408FBD}" dt="2021-09-06T15:54:35.474" v="4133" actId="478"/>
          <ac:picMkLst>
            <pc:docMk/>
            <pc:sldMk cId="3206347310" sldId="286"/>
            <ac:picMk id="11" creationId="{1ED1E907-52DC-B346-B7F4-3E462B8A6BE3}"/>
          </ac:picMkLst>
        </pc:picChg>
        <pc:picChg chg="del">
          <ac:chgData name="Sara Maslin" userId="982d4e009d589f26" providerId="LiveId" clId="{655EBB90-4460-4D2A-B31B-C83EFC408FBD}" dt="2021-09-06T15:54:36.771" v="4134" actId="478"/>
          <ac:picMkLst>
            <pc:docMk/>
            <pc:sldMk cId="3206347310" sldId="286"/>
            <ac:picMk id="12" creationId="{E40B0426-2FE9-4944-8DB5-A6D1A84A9AD9}"/>
          </ac:picMkLst>
        </pc:picChg>
      </pc:sldChg>
      <pc:sldChg chg="del">
        <pc:chgData name="Sara Maslin" userId="982d4e009d589f26" providerId="LiveId" clId="{655EBB90-4460-4D2A-B31B-C83EFC408FBD}" dt="2021-09-06T14:39:02.770" v="4008" actId="2696"/>
        <pc:sldMkLst>
          <pc:docMk/>
          <pc:sldMk cId="929878505" sldId="287"/>
        </pc:sldMkLst>
      </pc:sldChg>
      <pc:sldChg chg="del">
        <pc:chgData name="Sara Maslin" userId="982d4e009d589f26" providerId="LiveId" clId="{655EBB90-4460-4D2A-B31B-C83EFC408FBD}" dt="2021-09-06T12:34:55.739" v="1623" actId="2696"/>
        <pc:sldMkLst>
          <pc:docMk/>
          <pc:sldMk cId="1609229009" sldId="288"/>
        </pc:sldMkLst>
      </pc:sldChg>
      <pc:sldChg chg="addSp delSp modSp del mod delAnim modAnim addCm delCm">
        <pc:chgData name="Sara Maslin" userId="982d4e009d589f26" providerId="LiveId" clId="{655EBB90-4460-4D2A-B31B-C83EFC408FBD}" dt="2021-09-06T15:55:38.513" v="4148" actId="2696"/>
        <pc:sldMkLst>
          <pc:docMk/>
          <pc:sldMk cId="4237440958" sldId="289"/>
        </pc:sldMkLst>
        <pc:spChg chg="add del mod">
          <ac:chgData name="Sara Maslin" userId="982d4e009d589f26" providerId="LiveId" clId="{655EBB90-4460-4D2A-B31B-C83EFC408FBD}" dt="2021-09-06T15:54:52.261" v="4136" actId="21"/>
          <ac:spMkLst>
            <pc:docMk/>
            <pc:sldMk cId="4237440958" sldId="289"/>
            <ac:spMk id="21" creationId="{3C747897-0D14-4597-A4E5-2140873432B4}"/>
          </ac:spMkLst>
        </pc:spChg>
        <pc:spChg chg="add del mod">
          <ac:chgData name="Sara Maslin" userId="982d4e009d589f26" providerId="LiveId" clId="{655EBB90-4460-4D2A-B31B-C83EFC408FBD}" dt="2021-09-06T15:55:23.532" v="4145" actId="21"/>
          <ac:spMkLst>
            <pc:docMk/>
            <pc:sldMk cId="4237440958" sldId="289"/>
            <ac:spMk id="23" creationId="{C52B6620-FA9D-49B3-858F-29ECE61A4BD3}"/>
          </ac:spMkLst>
        </pc:spChg>
        <pc:spChg chg="del mod">
          <ac:chgData name="Sara Maslin" userId="982d4e009d589f26" providerId="LiveId" clId="{655EBB90-4460-4D2A-B31B-C83EFC408FBD}" dt="2021-09-06T15:55:14.608" v="4142" actId="21"/>
          <ac:spMkLst>
            <pc:docMk/>
            <pc:sldMk cId="4237440958" sldId="289"/>
            <ac:spMk id="27" creationId="{BF349355-AD37-AC4B-A965-46055DF2FEA5}"/>
          </ac:spMkLst>
        </pc:spChg>
        <pc:spChg chg="del">
          <ac:chgData name="Sara Maslin" userId="982d4e009d589f26" providerId="LiveId" clId="{655EBB90-4460-4D2A-B31B-C83EFC408FBD}" dt="2021-09-06T12:37:02.117" v="1633" actId="478"/>
          <ac:spMkLst>
            <pc:docMk/>
            <pc:sldMk cId="4237440958" sldId="289"/>
            <ac:spMk id="37" creationId="{D9706D3A-A19F-7848-821B-65B9C78DB9F6}"/>
          </ac:spMkLst>
        </pc:spChg>
        <pc:spChg chg="del">
          <ac:chgData name="Sara Maslin" userId="982d4e009d589f26" providerId="LiveId" clId="{655EBB90-4460-4D2A-B31B-C83EFC408FBD}" dt="2021-09-06T12:37:14.337" v="1644" actId="478"/>
          <ac:spMkLst>
            <pc:docMk/>
            <pc:sldMk cId="4237440958" sldId="289"/>
            <ac:spMk id="38" creationId="{6E793243-2238-734A-AF67-BD55E4EC75B9}"/>
          </ac:spMkLst>
        </pc:spChg>
        <pc:spChg chg="del mod">
          <ac:chgData name="Sara Maslin" userId="982d4e009d589f26" providerId="LiveId" clId="{655EBB90-4460-4D2A-B31B-C83EFC408FBD}" dt="2021-09-06T12:37:24.446" v="1646" actId="478"/>
          <ac:spMkLst>
            <pc:docMk/>
            <pc:sldMk cId="4237440958" sldId="289"/>
            <ac:spMk id="39" creationId="{41A8B916-7121-0445-A673-0CE245CE34D5}"/>
          </ac:spMkLst>
        </pc:spChg>
        <pc:spChg chg="del">
          <ac:chgData name="Sara Maslin" userId="982d4e009d589f26" providerId="LiveId" clId="{655EBB90-4460-4D2A-B31B-C83EFC408FBD}" dt="2021-09-06T12:37:26.796" v="1647" actId="478"/>
          <ac:spMkLst>
            <pc:docMk/>
            <pc:sldMk cId="4237440958" sldId="289"/>
            <ac:spMk id="40" creationId="{A271E59B-DFE7-5441-8D92-11564B8DA1DC}"/>
          </ac:spMkLst>
        </pc:spChg>
        <pc:spChg chg="del">
          <ac:chgData name="Sara Maslin" userId="982d4e009d589f26" providerId="LiveId" clId="{655EBB90-4460-4D2A-B31B-C83EFC408FBD}" dt="2021-09-06T12:37:29.221" v="1648" actId="478"/>
          <ac:spMkLst>
            <pc:docMk/>
            <pc:sldMk cId="4237440958" sldId="289"/>
            <ac:spMk id="41" creationId="{5AF9F998-6F31-434F-9A3D-F67D6084FF12}"/>
          </ac:spMkLst>
        </pc:spChg>
        <pc:spChg chg="del">
          <ac:chgData name="Sara Maslin" userId="982d4e009d589f26" providerId="LiveId" clId="{655EBB90-4460-4D2A-B31B-C83EFC408FBD}" dt="2021-09-06T12:37:31.775" v="1649" actId="478"/>
          <ac:spMkLst>
            <pc:docMk/>
            <pc:sldMk cId="4237440958" sldId="289"/>
            <ac:spMk id="58" creationId="{C01E43D5-6EFC-E143-A5E2-596FCED63107}"/>
          </ac:spMkLst>
        </pc:spChg>
        <pc:spChg chg="del mod">
          <ac:chgData name="Sara Maslin" userId="982d4e009d589f26" providerId="LiveId" clId="{655EBB90-4460-4D2A-B31B-C83EFC408FBD}" dt="2021-09-06T12:42:22.623" v="1651" actId="478"/>
          <ac:spMkLst>
            <pc:docMk/>
            <pc:sldMk cId="4237440958" sldId="289"/>
            <ac:spMk id="60" creationId="{8658EE71-2C54-864C-A411-A2BF5EBFCECD}"/>
          </ac:spMkLst>
        </pc:spChg>
        <pc:picChg chg="del">
          <ac:chgData name="Sara Maslin" userId="982d4e009d589f26" providerId="LiveId" clId="{655EBB90-4460-4D2A-B31B-C83EFC408FBD}" dt="2021-09-06T12:36:56.691" v="1631" actId="478"/>
          <ac:picMkLst>
            <pc:docMk/>
            <pc:sldMk cId="4237440958" sldId="289"/>
            <ac:picMk id="25" creationId="{F8D49D3F-D2FE-5B42-84BA-DC45F1F378C1}"/>
          </ac:picMkLst>
        </pc:picChg>
        <pc:picChg chg="del">
          <ac:chgData name="Sara Maslin" userId="982d4e009d589f26" providerId="LiveId" clId="{655EBB90-4460-4D2A-B31B-C83EFC408FBD}" dt="2021-09-06T12:36:58.503" v="1632" actId="478"/>
          <ac:picMkLst>
            <pc:docMk/>
            <pc:sldMk cId="4237440958" sldId="289"/>
            <ac:picMk id="26" creationId="{14412CF7-E7B2-2C4C-A82B-26892E461357}"/>
          </ac:picMkLst>
        </pc:picChg>
        <pc:picChg chg="del">
          <ac:chgData name="Sara Maslin" userId="982d4e009d589f26" providerId="LiveId" clId="{655EBB90-4460-4D2A-B31B-C83EFC408FBD}" dt="2021-09-06T12:37:02.962" v="1634" actId="478"/>
          <ac:picMkLst>
            <pc:docMk/>
            <pc:sldMk cId="4237440958" sldId="289"/>
            <ac:picMk id="42" creationId="{5E576D06-4A64-5441-9DD6-B32AB977A7E0}"/>
          </ac:picMkLst>
        </pc:picChg>
        <pc:picChg chg="del">
          <ac:chgData name="Sara Maslin" userId="982d4e009d589f26" providerId="LiveId" clId="{655EBB90-4460-4D2A-B31B-C83EFC408FBD}" dt="2021-09-06T12:37:04.192" v="1635" actId="478"/>
          <ac:picMkLst>
            <pc:docMk/>
            <pc:sldMk cId="4237440958" sldId="289"/>
            <ac:picMk id="43" creationId="{FE61A624-336F-4641-82FD-6149FD7FFAFE}"/>
          </ac:picMkLst>
        </pc:picChg>
        <pc:picChg chg="del mod">
          <ac:chgData name="Sara Maslin" userId="982d4e009d589f26" providerId="LiveId" clId="{655EBB90-4460-4D2A-B31B-C83EFC408FBD}" dt="2021-09-06T12:37:05.213" v="1637" actId="478"/>
          <ac:picMkLst>
            <pc:docMk/>
            <pc:sldMk cId="4237440958" sldId="289"/>
            <ac:picMk id="44" creationId="{FFCA5C1A-A9AC-B74A-9574-DA5C0A9DFD8A}"/>
          </ac:picMkLst>
        </pc:picChg>
        <pc:picChg chg="del">
          <ac:chgData name="Sara Maslin" userId="982d4e009d589f26" providerId="LiveId" clId="{655EBB90-4460-4D2A-B31B-C83EFC408FBD}" dt="2021-09-06T12:37:06.072" v="1638" actId="478"/>
          <ac:picMkLst>
            <pc:docMk/>
            <pc:sldMk cId="4237440958" sldId="289"/>
            <ac:picMk id="45" creationId="{43976BAC-1B3D-C34A-A386-B9A6249C5A0A}"/>
          </ac:picMkLst>
        </pc:picChg>
        <pc:picChg chg="del mod">
          <ac:chgData name="Sara Maslin" userId="982d4e009d589f26" providerId="LiveId" clId="{655EBB90-4460-4D2A-B31B-C83EFC408FBD}" dt="2021-09-06T12:37:07.543" v="1640" actId="478"/>
          <ac:picMkLst>
            <pc:docMk/>
            <pc:sldMk cId="4237440958" sldId="289"/>
            <ac:picMk id="46" creationId="{ECE76B75-CF04-1E42-B264-4AD932AD0491}"/>
          </ac:picMkLst>
        </pc:picChg>
        <pc:picChg chg="del mod">
          <ac:chgData name="Sara Maslin" userId="982d4e009d589f26" providerId="LiveId" clId="{655EBB90-4460-4D2A-B31B-C83EFC408FBD}" dt="2021-09-06T12:37:08.211" v="1642" actId="478"/>
          <ac:picMkLst>
            <pc:docMk/>
            <pc:sldMk cId="4237440958" sldId="289"/>
            <ac:picMk id="59" creationId="{1B077913-2E1E-B545-B3DE-22DAAC944190}"/>
          </ac:picMkLst>
        </pc:picChg>
        <pc:picChg chg="del">
          <ac:chgData name="Sara Maslin" userId="982d4e009d589f26" providerId="LiveId" clId="{655EBB90-4460-4D2A-B31B-C83EFC408FBD}" dt="2021-09-06T12:37:09.086" v="1643" actId="478"/>
          <ac:picMkLst>
            <pc:docMk/>
            <pc:sldMk cId="4237440958" sldId="289"/>
            <ac:picMk id="61" creationId="{84715A4A-C679-9946-B684-83876BB2AB22}"/>
          </ac:picMkLst>
        </pc:picChg>
      </pc:sldChg>
      <pc:sldChg chg="del">
        <pc:chgData name="Sara Maslin" userId="982d4e009d589f26" providerId="LiveId" clId="{655EBB90-4460-4D2A-B31B-C83EFC408FBD}" dt="2021-09-06T12:34:58.615" v="1624" actId="2696"/>
        <pc:sldMkLst>
          <pc:docMk/>
          <pc:sldMk cId="2080678082" sldId="290"/>
        </pc:sldMkLst>
      </pc:sldChg>
      <pc:sldChg chg="del">
        <pc:chgData name="Sara Maslin" userId="982d4e009d589f26" providerId="LiveId" clId="{655EBB90-4460-4D2A-B31B-C83EFC408FBD}" dt="2021-09-06T12:35:02.007" v="1625" actId="2696"/>
        <pc:sldMkLst>
          <pc:docMk/>
          <pc:sldMk cId="4191450908" sldId="291"/>
        </pc:sldMkLst>
      </pc:sldChg>
      <pc:sldChg chg="del">
        <pc:chgData name="Sara Maslin" userId="982d4e009d589f26" providerId="LiveId" clId="{655EBB90-4460-4D2A-B31B-C83EFC408FBD}" dt="2021-09-06T12:35:04.790" v="1626" actId="2696"/>
        <pc:sldMkLst>
          <pc:docMk/>
          <pc:sldMk cId="3909260383" sldId="292"/>
        </pc:sldMkLst>
      </pc:sldChg>
      <pc:sldChg chg="del">
        <pc:chgData name="Sara Maslin" userId="982d4e009d589f26" providerId="LiveId" clId="{655EBB90-4460-4D2A-B31B-C83EFC408FBD}" dt="2021-09-06T12:35:07.523" v="1627" actId="2696"/>
        <pc:sldMkLst>
          <pc:docMk/>
          <pc:sldMk cId="846792928" sldId="293"/>
        </pc:sldMkLst>
      </pc:sldChg>
      <pc:sldChg chg="del">
        <pc:chgData name="Sara Maslin" userId="982d4e009d589f26" providerId="LiveId" clId="{655EBB90-4460-4D2A-B31B-C83EFC408FBD}" dt="2021-09-06T12:35:17.255" v="1630" actId="2696"/>
        <pc:sldMkLst>
          <pc:docMk/>
          <pc:sldMk cId="861350425" sldId="294"/>
        </pc:sldMkLst>
      </pc:sldChg>
      <pc:sldChg chg="del">
        <pc:chgData name="Sara Maslin" userId="982d4e009d589f26" providerId="LiveId" clId="{655EBB90-4460-4D2A-B31B-C83EFC408FBD}" dt="2021-09-06T14:11:01.999" v="3921" actId="2696"/>
        <pc:sldMkLst>
          <pc:docMk/>
          <pc:sldMk cId="610590141" sldId="295"/>
        </pc:sldMkLst>
      </pc:sldChg>
      <pc:sldChg chg="del">
        <pc:chgData name="Sara Maslin" userId="982d4e009d589f26" providerId="LiveId" clId="{655EBB90-4460-4D2A-B31B-C83EFC408FBD}" dt="2021-09-06T15:55:44.310" v="4149" actId="2696"/>
        <pc:sldMkLst>
          <pc:docMk/>
          <pc:sldMk cId="130199910" sldId="296"/>
        </pc:sldMkLst>
      </pc:sldChg>
      <pc:sldChg chg="del">
        <pc:chgData name="Sara Maslin" userId="982d4e009d589f26" providerId="LiveId" clId="{655EBB90-4460-4D2A-B31B-C83EFC408FBD}" dt="2021-09-06T14:41:17.706" v="4127" actId="2696"/>
        <pc:sldMkLst>
          <pc:docMk/>
          <pc:sldMk cId="3240268877" sldId="297"/>
        </pc:sldMkLst>
      </pc:sldChg>
      <pc:sldChg chg="addSp delSp modSp mod">
        <pc:chgData name="Sara Maslin" userId="982d4e009d589f26" providerId="LiveId" clId="{655EBB90-4460-4D2A-B31B-C83EFC408FBD}" dt="2021-09-06T13:33:05.803" v="2961" actId="1076"/>
        <pc:sldMkLst>
          <pc:docMk/>
          <pc:sldMk cId="4004618117" sldId="299"/>
        </pc:sldMkLst>
        <pc:spChg chg="mod">
          <ac:chgData name="Sara Maslin" userId="982d4e009d589f26" providerId="LiveId" clId="{655EBB90-4460-4D2A-B31B-C83EFC408FBD}" dt="2021-09-06T13:32:48.958" v="2956" actId="20577"/>
          <ac:spMkLst>
            <pc:docMk/>
            <pc:sldMk cId="4004618117" sldId="299"/>
            <ac:spMk id="5" creationId="{026281E7-818C-B941-B4DF-E714041464B8}"/>
          </ac:spMkLst>
        </pc:spChg>
        <pc:picChg chg="add mod">
          <ac:chgData name="Sara Maslin" userId="982d4e009d589f26" providerId="LiveId" clId="{655EBB90-4460-4D2A-B31B-C83EFC408FBD}" dt="2021-09-06T13:33:05.803" v="2961" actId="1076"/>
          <ac:picMkLst>
            <pc:docMk/>
            <pc:sldMk cId="4004618117" sldId="299"/>
            <ac:picMk id="8" creationId="{86B456C4-999D-4635-8F21-D20C2AB2AFE6}"/>
          </ac:picMkLst>
        </pc:picChg>
        <pc:picChg chg="del">
          <ac:chgData name="Sara Maslin" userId="982d4e009d589f26" providerId="LiveId" clId="{655EBB90-4460-4D2A-B31B-C83EFC408FBD}" dt="2021-09-06T13:32:52.401" v="2958" actId="478"/>
          <ac:picMkLst>
            <pc:docMk/>
            <pc:sldMk cId="4004618117" sldId="299"/>
            <ac:picMk id="10" creationId="{B05DF73E-3EB0-2747-B749-237E80044E94}"/>
          </ac:picMkLst>
        </pc:picChg>
        <pc:picChg chg="del">
          <ac:chgData name="Sara Maslin" userId="982d4e009d589f26" providerId="LiveId" clId="{655EBB90-4460-4D2A-B31B-C83EFC408FBD}" dt="2021-09-06T13:32:50.895" v="2957" actId="478"/>
          <ac:picMkLst>
            <pc:docMk/>
            <pc:sldMk cId="4004618117" sldId="299"/>
            <ac:picMk id="12" creationId="{F1882411-A2AD-CB43-B825-E7704A49BF20}"/>
          </ac:picMkLst>
        </pc:picChg>
      </pc:sldChg>
      <pc:sldChg chg="del">
        <pc:chgData name="Sara Maslin" userId="982d4e009d589f26" providerId="LiveId" clId="{655EBB90-4460-4D2A-B31B-C83EFC408FBD}" dt="2021-09-06T12:30:43.379" v="1554" actId="2696"/>
        <pc:sldMkLst>
          <pc:docMk/>
          <pc:sldMk cId="2472213201" sldId="300"/>
        </pc:sldMkLst>
      </pc:sldChg>
      <pc:sldChg chg="del">
        <pc:chgData name="Sara Maslin" userId="982d4e009d589f26" providerId="LiveId" clId="{655EBB90-4460-4D2A-B31B-C83EFC408FBD}" dt="2021-09-06T12:30:46.632" v="1555" actId="2696"/>
        <pc:sldMkLst>
          <pc:docMk/>
          <pc:sldMk cId="4151435063" sldId="301"/>
        </pc:sldMkLst>
      </pc:sldChg>
      <pc:sldChg chg="del">
        <pc:chgData name="Sara Maslin" userId="982d4e009d589f26" providerId="LiveId" clId="{655EBB90-4460-4D2A-B31B-C83EFC408FBD}" dt="2021-09-06T12:35:10.909" v="1628" actId="2696"/>
        <pc:sldMkLst>
          <pc:docMk/>
          <pc:sldMk cId="593527215" sldId="302"/>
        </pc:sldMkLst>
      </pc:sldChg>
      <pc:sldChg chg="del">
        <pc:chgData name="Sara Maslin" userId="982d4e009d589f26" providerId="LiveId" clId="{655EBB90-4460-4D2A-B31B-C83EFC408FBD}" dt="2021-09-06T12:35:14.061" v="1629" actId="2696"/>
        <pc:sldMkLst>
          <pc:docMk/>
          <pc:sldMk cId="3245443527" sldId="303"/>
        </pc:sldMkLst>
      </pc:sldChg>
      <pc:sldChg chg="addSp modSp add mod modAnim">
        <pc:chgData name="Sara Maslin" userId="982d4e009d589f26" providerId="LiveId" clId="{655EBB90-4460-4D2A-B31B-C83EFC408FBD}" dt="2021-09-06T14:14:11.509" v="3930" actId="20577"/>
        <pc:sldMkLst>
          <pc:docMk/>
          <pc:sldMk cId="2435569529" sldId="304"/>
        </pc:sldMkLst>
        <pc:spChg chg="mod">
          <ac:chgData name="Sara Maslin" userId="982d4e009d589f26" providerId="LiveId" clId="{655EBB90-4460-4D2A-B31B-C83EFC408FBD}" dt="2021-09-06T14:14:11.509" v="3930" actId="20577"/>
          <ac:spMkLst>
            <pc:docMk/>
            <pc:sldMk cId="2435569529" sldId="304"/>
            <ac:spMk id="7" creationId="{F46486D5-AB76-B449-B52E-9598046575FF}"/>
          </ac:spMkLst>
        </pc:spChg>
        <pc:spChg chg="mod">
          <ac:chgData name="Sara Maslin" userId="982d4e009d589f26" providerId="LiveId" clId="{655EBB90-4460-4D2A-B31B-C83EFC408FBD}" dt="2021-09-06T12:33:53.850" v="1573"/>
          <ac:spMkLst>
            <pc:docMk/>
            <pc:sldMk cId="2435569529" sldId="304"/>
            <ac:spMk id="8" creationId="{CC81B9AF-4F5D-E745-B3D0-6F9116A027EA}"/>
          </ac:spMkLst>
        </pc:spChg>
        <pc:spChg chg="add mod">
          <ac:chgData name="Sara Maslin" userId="982d4e009d589f26" providerId="LiveId" clId="{655EBB90-4460-4D2A-B31B-C83EFC408FBD}" dt="2021-09-06T13:46:32.274" v="3237" actId="1076"/>
          <ac:spMkLst>
            <pc:docMk/>
            <pc:sldMk cId="2435569529" sldId="304"/>
            <ac:spMk id="9" creationId="{61E4C529-7CE5-4F65-9243-294D8FA57B98}"/>
          </ac:spMkLst>
        </pc:spChg>
        <pc:picChg chg="add mod">
          <ac:chgData name="Sara Maslin" userId="982d4e009d589f26" providerId="LiveId" clId="{655EBB90-4460-4D2A-B31B-C83EFC408FBD}" dt="2021-09-06T13:46:09.008" v="3233" actId="1076"/>
          <ac:picMkLst>
            <pc:docMk/>
            <pc:sldMk cId="2435569529" sldId="304"/>
            <ac:picMk id="3" creationId="{AB3092B9-F8A2-4047-B4AD-19997BE92AF6}"/>
          </ac:picMkLst>
        </pc:picChg>
      </pc:sldChg>
      <pc:sldChg chg="delSp modSp add mod delAnim modAnim">
        <pc:chgData name="Sara Maslin" userId="982d4e009d589f26" providerId="LiveId" clId="{655EBB90-4460-4D2A-B31B-C83EFC408FBD}" dt="2021-09-06T13:30:25.168" v="2923" actId="20577"/>
        <pc:sldMkLst>
          <pc:docMk/>
          <pc:sldMk cId="1492454603" sldId="305"/>
        </pc:sldMkLst>
        <pc:spChg chg="mod">
          <ac:chgData name="Sara Maslin" userId="982d4e009d589f26" providerId="LiveId" clId="{655EBB90-4460-4D2A-B31B-C83EFC408FBD}" dt="2021-09-06T13:30:25.168" v="2923" actId="20577"/>
          <ac:spMkLst>
            <pc:docMk/>
            <pc:sldMk cId="1492454603" sldId="305"/>
            <ac:spMk id="7" creationId="{F46486D5-AB76-B449-B52E-9598046575FF}"/>
          </ac:spMkLst>
        </pc:spChg>
        <pc:spChg chg="del">
          <ac:chgData name="Sara Maslin" userId="982d4e009d589f26" providerId="LiveId" clId="{655EBB90-4460-4D2A-B31B-C83EFC408FBD}" dt="2021-09-06T13:19:43.030" v="2659" actId="478"/>
          <ac:spMkLst>
            <pc:docMk/>
            <pc:sldMk cId="1492454603" sldId="305"/>
            <ac:spMk id="8" creationId="{CC81B9AF-4F5D-E745-B3D0-6F9116A027EA}"/>
          </ac:spMkLst>
        </pc:spChg>
        <pc:spChg chg="del">
          <ac:chgData name="Sara Maslin" userId="982d4e009d589f26" providerId="LiveId" clId="{655EBB90-4460-4D2A-B31B-C83EFC408FBD}" dt="2021-09-06T13:19:23.206" v="2655" actId="478"/>
          <ac:spMkLst>
            <pc:docMk/>
            <pc:sldMk cId="1492454603" sldId="305"/>
            <ac:spMk id="17" creationId="{101BE9BF-2FA5-4E0D-B8EA-28A65519CED2}"/>
          </ac:spMkLst>
        </pc:spChg>
        <pc:picChg chg="mod">
          <ac:chgData name="Sara Maslin" userId="982d4e009d589f26" providerId="LiveId" clId="{655EBB90-4460-4D2A-B31B-C83EFC408FBD}" dt="2021-09-06T13:19:48.993" v="2661" actId="14100"/>
          <ac:picMkLst>
            <pc:docMk/>
            <pc:sldMk cId="1492454603" sldId="305"/>
            <ac:picMk id="6" creationId="{99F739CA-18B8-4064-9FF0-1CD729202265}"/>
          </ac:picMkLst>
        </pc:picChg>
      </pc:sldChg>
      <pc:sldChg chg="delSp modSp add mod modAnim">
        <pc:chgData name="Sara Maslin" userId="982d4e009d589f26" providerId="LiveId" clId="{655EBB90-4460-4D2A-B31B-C83EFC408FBD}" dt="2021-09-06T14:39:49.486" v="4010" actId="1076"/>
        <pc:sldMkLst>
          <pc:docMk/>
          <pc:sldMk cId="1909900467" sldId="306"/>
        </pc:sldMkLst>
        <pc:spChg chg="mod">
          <ac:chgData name="Sara Maslin" userId="982d4e009d589f26" providerId="LiveId" clId="{655EBB90-4460-4D2A-B31B-C83EFC408FBD}" dt="2021-09-06T14:39:49.486" v="4010" actId="1076"/>
          <ac:spMkLst>
            <pc:docMk/>
            <pc:sldMk cId="1909900467" sldId="306"/>
            <ac:spMk id="7" creationId="{F46486D5-AB76-B449-B52E-9598046575FF}"/>
          </ac:spMkLst>
        </pc:spChg>
        <pc:spChg chg="del">
          <ac:chgData name="Sara Maslin" userId="982d4e009d589f26" providerId="LiveId" clId="{655EBB90-4460-4D2A-B31B-C83EFC408FBD}" dt="2021-09-06T14:04:12.804" v="3902" actId="478"/>
          <ac:spMkLst>
            <pc:docMk/>
            <pc:sldMk cId="1909900467" sldId="306"/>
            <ac:spMk id="8" creationId="{CC81B9AF-4F5D-E745-B3D0-6F9116A027EA}"/>
          </ac:spMkLst>
        </pc:spChg>
        <pc:spChg chg="del">
          <ac:chgData name="Sara Maslin" userId="982d4e009d589f26" providerId="LiveId" clId="{655EBB90-4460-4D2A-B31B-C83EFC408FBD}" dt="2021-09-06T13:47:42.675" v="3244" actId="478"/>
          <ac:spMkLst>
            <pc:docMk/>
            <pc:sldMk cId="1909900467" sldId="306"/>
            <ac:spMk id="9" creationId="{61E4C529-7CE5-4F65-9243-294D8FA57B98}"/>
          </ac:spMkLst>
        </pc:spChg>
        <pc:picChg chg="mod">
          <ac:chgData name="Sara Maslin" userId="982d4e009d589f26" providerId="LiveId" clId="{655EBB90-4460-4D2A-B31B-C83EFC408FBD}" dt="2021-09-06T14:04:19.639" v="3904" actId="14100"/>
          <ac:picMkLst>
            <pc:docMk/>
            <pc:sldMk cId="1909900467" sldId="306"/>
            <ac:picMk id="3" creationId="{AB3092B9-F8A2-4047-B4AD-19997BE92AF6}"/>
          </ac:picMkLst>
        </pc:picChg>
      </pc:sldChg>
      <pc:sldChg chg="addSp modSp add mod modAnim">
        <pc:chgData name="Sara Maslin" userId="982d4e009d589f26" providerId="LiveId" clId="{655EBB90-4460-4D2A-B31B-C83EFC408FBD}" dt="2021-09-06T14:38:09.197" v="4007" actId="1076"/>
        <pc:sldMkLst>
          <pc:docMk/>
          <pc:sldMk cId="3515912253" sldId="307"/>
        </pc:sldMkLst>
        <pc:spChg chg="mod">
          <ac:chgData name="Sara Maslin" userId="982d4e009d589f26" providerId="LiveId" clId="{655EBB90-4460-4D2A-B31B-C83EFC408FBD}" dt="2021-09-06T14:38:09.197" v="4007" actId="1076"/>
          <ac:spMkLst>
            <pc:docMk/>
            <pc:sldMk cId="3515912253" sldId="307"/>
            <ac:spMk id="7" creationId="{F46486D5-AB76-B449-B52E-9598046575FF}"/>
          </ac:spMkLst>
        </pc:spChg>
        <pc:picChg chg="mod">
          <ac:chgData name="Sara Maslin" userId="982d4e009d589f26" providerId="LiveId" clId="{655EBB90-4460-4D2A-B31B-C83EFC408FBD}" dt="2021-09-06T14:16:01.049" v="3986" actId="1076"/>
          <ac:picMkLst>
            <pc:docMk/>
            <pc:sldMk cId="3515912253" sldId="307"/>
            <ac:picMk id="3" creationId="{AB3092B9-F8A2-4047-B4AD-19997BE92AF6}"/>
          </ac:picMkLst>
        </pc:picChg>
        <pc:picChg chg="add mod">
          <ac:chgData name="Sara Maslin" userId="982d4e009d589f26" providerId="LiveId" clId="{655EBB90-4460-4D2A-B31B-C83EFC408FBD}" dt="2021-09-06T14:16:05.791" v="3987" actId="14100"/>
          <ac:picMkLst>
            <pc:docMk/>
            <pc:sldMk cId="3515912253" sldId="307"/>
            <ac:picMk id="6" creationId="{4D55CBD5-5F20-424E-9C9A-C235E1EA8393}"/>
          </ac:picMkLst>
        </pc:picChg>
      </pc:sldChg>
      <pc:sldChg chg="delSp modSp add mod">
        <pc:chgData name="Sara Maslin" userId="982d4e009d589f26" providerId="LiveId" clId="{655EBB90-4460-4D2A-B31B-C83EFC408FBD}" dt="2021-09-06T16:00:05.377" v="4438" actId="20577"/>
        <pc:sldMkLst>
          <pc:docMk/>
          <pc:sldMk cId="3383935328" sldId="308"/>
        </pc:sldMkLst>
        <pc:spChg chg="mod">
          <ac:chgData name="Sara Maslin" userId="982d4e009d589f26" providerId="LiveId" clId="{655EBB90-4460-4D2A-B31B-C83EFC408FBD}" dt="2021-09-06T16:00:05.377" v="4438" actId="20577"/>
          <ac:spMkLst>
            <pc:docMk/>
            <pc:sldMk cId="3383935328" sldId="308"/>
            <ac:spMk id="7" creationId="{738D1BDF-91D2-4771-87C6-B4455E38B80D}"/>
          </ac:spMkLst>
        </pc:spChg>
        <pc:spChg chg="del">
          <ac:chgData name="Sara Maslin" userId="982d4e009d589f26" providerId="LiveId" clId="{655EBB90-4460-4D2A-B31B-C83EFC408FBD}" dt="2021-09-06T15:57:40.269" v="4174" actId="478"/>
          <ac:spMkLst>
            <pc:docMk/>
            <pc:sldMk cId="3383935328" sldId="308"/>
            <ac:spMk id="8" creationId="{B9F1F700-396D-4172-B890-7B074F0AF2C1}"/>
          </ac:spMkLst>
        </pc:spChg>
        <pc:spChg chg="del">
          <ac:chgData name="Sara Maslin" userId="982d4e009d589f26" providerId="LiveId" clId="{655EBB90-4460-4D2A-B31B-C83EFC408FBD}" dt="2021-09-06T15:57:42.436" v="4175" actId="478"/>
          <ac:spMkLst>
            <pc:docMk/>
            <pc:sldMk cId="3383935328" sldId="308"/>
            <ac:spMk id="9" creationId="{2E768888-B6B8-4D24-8C43-92D0CF5A8FF2}"/>
          </ac:spMkLst>
        </pc:spChg>
        <pc:spChg chg="mod">
          <ac:chgData name="Sara Maslin" userId="982d4e009d589f26" providerId="LiveId" clId="{655EBB90-4460-4D2A-B31B-C83EFC408FBD}" dt="2021-09-06T15:57:37.162" v="4173" actId="20577"/>
          <ac:spMkLst>
            <pc:docMk/>
            <pc:sldMk cId="3383935328" sldId="308"/>
            <ac:spMk id="16" creationId="{1C2BCE95-31EF-A845-8CE2-A9321D23818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9A7DEEC-20C9-464F-858D-A6ACC29B12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20EA6-CBBC-8544-9C2D-672D40508F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D9F14E-082E-9C46-AD76-092E8ED10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B543-475D-9044-931E-7251904F7E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E9657-C32D-C147-BF94-E7FED6A56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21E1BF-0F22-E449-B504-1B571F239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0908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87630-60E3-A349-B333-A2F52A59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68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CEF778-3D0B-F340-9F14-613B6110D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127033-3932-054F-B2A2-D1F13FF77C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28CE9-2F0F-974C-B475-2F6E45B0A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A7B3C3-92CD-E548-90DB-875D8D9B6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3478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11AD8-8580-9B44-BDEA-683E58EE9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A4CA51-389E-E541-9406-E533911A1C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51333-E6FC-9C4B-9D58-D36C458AF6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01D30D-5BD2-004B-A29F-409CE0604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81D5DB-172B-4340-9948-71584D804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0670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690817-C437-2D4D-91D7-989EFBB68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68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21FBF-977E-D640-99E7-1BCFFDC54B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31154-0C78-6044-A3E0-1F8A3591BC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0C6F84-A683-7442-8403-32B3BE882D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A8D0B4-103A-8A43-92C3-36B09CF52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6A4582-DCAC-A341-A692-3649AA18B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6806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4F694-2CA1-3544-9F8D-766433719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1A0EFE-A756-CE48-AF28-3E0A1B3EC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57E8EF-FAD8-B547-8B3D-C5BACDB36B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579A79-BFEF-8C4B-A757-C1B5AD69B0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8E6AE1-8923-D041-91C4-4CFC03CC22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38A734-4916-184E-82B9-5AB788326E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5B2B8F-674C-3F4F-BB88-BCA6202F4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6D3C39-BCE6-EE48-9248-8A587163E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8522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9ADF1-7290-2143-91F0-EFA8D2EF3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68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057C47-7C72-4544-9B8F-E97CAE31DC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C577AB-CF59-8A4A-A3E7-76A269F21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53605D-D799-5C40-B068-AE455083F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8214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7800E2-37E0-BE4B-94ED-E2E47772AB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46B9BA-8869-034A-A41A-5BCB1A859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BEAD8F-1FBF-024A-B7E4-3FFABC202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793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D240A-1F72-DC4A-85EA-C3F3D4791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2891C-896E-4F4F-A8DD-5CA35D3EF6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1D57B8-7520-D34B-924A-FA5239EDBD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22FDAF-5244-7049-B659-3D78473E1C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70DFED-21EB-D745-AB7F-723BA1DDB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1429BF-ECEE-F04D-95D4-A050AAFE4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3033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E6E77-34B6-3D40-82D9-A3A5E3D0D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D9E747-A4F5-0444-9A9D-4C131C819E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9BF93B-1F0B-6443-98D3-37F42DAB9F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F7FAE3-7DB1-FE40-82D4-D9EA174D4A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0A1693-825B-4B48-9326-22A1264F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BA53B0-7C9B-2347-BDB1-E9A7A92C5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8507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57B26-1731-BE47-8300-24C115E0C9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68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A887FF-94A7-D04A-B678-E84EA32C51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660AFA-A593-5F4F-BB41-87E556135A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F3778-FFA3-4146-8D0A-8AA978665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C8B49-5D99-8548-9CF2-18C3BBA4E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2535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68DC0B-AF2C-F445-9EC4-C3998AD477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A7E3AC-08B6-D548-B036-B83AAFAF57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487A56-CCA3-0F4C-9286-F03B36EBBF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9661CA-6B4D-5241-BE0B-1D4FB1B90EEB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9BE385-4155-6B4E-9F98-60FBCB8EE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714C3-81F6-F847-A7F5-EF39642FA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169057-E712-D642-B196-43C206D89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459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2B9A5D4-A2F8-4745-8DDE-2214C35A2D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 Diagonal Corner of Rectangle 9">
            <a:extLst>
              <a:ext uri="{FF2B5EF4-FFF2-40B4-BE49-F238E27FC236}">
                <a16:creationId xmlns:a16="http://schemas.microsoft.com/office/drawing/2014/main" id="{90594D1C-F90F-534E-817E-827C5F08135F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792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26FA508-768B-694D-9C4F-0704E1C0B851}"/>
              </a:ext>
            </a:extLst>
          </p:cNvPr>
          <p:cNvSpPr/>
          <p:nvPr/>
        </p:nvSpPr>
        <p:spPr>
          <a:xfrm>
            <a:off x="0" y="1829373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indoor, pallette&#10;&#10;Description automatically generated">
            <a:extLst>
              <a:ext uri="{FF2B5EF4-FFF2-40B4-BE49-F238E27FC236}">
                <a16:creationId xmlns:a16="http://schemas.microsoft.com/office/drawing/2014/main" id="{CECAA114-A2A0-CB46-A281-2056DAB7F3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32488"/>
            <a:ext cx="12192000" cy="358472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B04E1B4F-3859-2E47-AA55-C2540FC08E4C}"/>
              </a:ext>
            </a:extLst>
          </p:cNvPr>
          <p:cNvSpPr txBox="1">
            <a:spLocks/>
          </p:cNvSpPr>
          <p:nvPr/>
        </p:nvSpPr>
        <p:spPr>
          <a:xfrm>
            <a:off x="-2" y="534778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Plan Artwork – Painting</a:t>
            </a:r>
          </a:p>
        </p:txBody>
      </p:sp>
      <p:pic>
        <p:nvPicPr>
          <p:cNvPr id="15" name="Picture 1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9CE36632-8177-EF4D-BD57-AB21FDE3AC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6" name="Picture 1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E2A4D1F-2DF3-B04F-B6B5-511697CF02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B34B0CF6-4B34-064D-8847-051C636021B2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973803-6A8B-7C4A-8E5A-E25E6076E3CC}"/>
              </a:ext>
            </a:extLst>
          </p:cNvPr>
          <p:cNvSpPr txBox="1">
            <a:spLocks/>
          </p:cNvSpPr>
          <p:nvPr/>
        </p:nvSpPr>
        <p:spPr>
          <a:xfrm>
            <a:off x="10030028" y="6022650"/>
            <a:ext cx="1960054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 and Design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46486D5-AB76-B449-B52E-9598046575FF}"/>
              </a:ext>
            </a:extLst>
          </p:cNvPr>
          <p:cNvSpPr txBox="1"/>
          <p:nvPr/>
        </p:nvSpPr>
        <p:spPr>
          <a:xfrm>
            <a:off x="0" y="2036464"/>
            <a:ext cx="12191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Using your paint, try mixing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blue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and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yellow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paint together, what colour do you get?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C6505C-1597-E342-BAB5-A9643E305982}"/>
              </a:ext>
            </a:extLst>
          </p:cNvPr>
          <p:cNvSpPr txBox="1"/>
          <p:nvPr/>
        </p:nvSpPr>
        <p:spPr>
          <a:xfrm>
            <a:off x="5851541" y="3883546"/>
            <a:ext cx="5457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5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+</a:t>
            </a:r>
            <a:endParaRPr lang="en-GB" sz="50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CCA9607-5CE2-8C4B-AF03-DAD409DF5F18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039E25-9DC7-9C42-8C81-1BC78FFB7074}"/>
              </a:ext>
            </a:extLst>
          </p:cNvPr>
          <p:cNvSpPr txBox="1"/>
          <p:nvPr/>
        </p:nvSpPr>
        <p:spPr>
          <a:xfrm>
            <a:off x="0" y="1448126"/>
            <a:ext cx="121919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Primary colours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can be mixed to make </a:t>
            </a: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secondary colours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.</a:t>
            </a:r>
          </a:p>
        </p:txBody>
      </p:sp>
      <p:pic>
        <p:nvPicPr>
          <p:cNvPr id="3" name="Blue" descr="Fireworks in the sky&#10;&#10;Description automatically generated with medium confidence">
            <a:extLst>
              <a:ext uri="{FF2B5EF4-FFF2-40B4-BE49-F238E27FC236}">
                <a16:creationId xmlns:a16="http://schemas.microsoft.com/office/drawing/2014/main" id="{A655B84E-A630-B94D-BBAD-52769ED83B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9349" y="2772400"/>
            <a:ext cx="3161791" cy="2637474"/>
          </a:xfrm>
          <a:prstGeom prst="rect">
            <a:avLst/>
          </a:prstGeom>
        </p:spPr>
      </p:pic>
      <p:pic>
        <p:nvPicPr>
          <p:cNvPr id="12" name="Yellow" descr="A picture containing tree, dark, light&#10;&#10;Description automatically generated">
            <a:extLst>
              <a:ext uri="{FF2B5EF4-FFF2-40B4-BE49-F238E27FC236}">
                <a16:creationId xmlns:a16="http://schemas.microsoft.com/office/drawing/2014/main" id="{4573C58C-57B3-FE42-A895-4D975B0EC6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019" y="2968441"/>
            <a:ext cx="3624300" cy="2905971"/>
          </a:xfrm>
          <a:prstGeom prst="rect">
            <a:avLst/>
          </a:prstGeom>
        </p:spPr>
      </p:pic>
      <p:pic>
        <p:nvPicPr>
          <p:cNvPr id="4" name="Green">
            <a:extLst>
              <a:ext uri="{FF2B5EF4-FFF2-40B4-BE49-F238E27FC236}">
                <a16:creationId xmlns:a16="http://schemas.microsoft.com/office/drawing/2014/main" id="{643E8529-2F12-7940-9881-DD88C9F64D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0662" y="2624802"/>
            <a:ext cx="3676835" cy="311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0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23 -0.00625 L 0.16706 -0.00625 " pathEditMode="relative" ptsTypes="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2037 L -0.17982 -0.0275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10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46486D5-AB76-B449-B52E-9598046575FF}"/>
              </a:ext>
            </a:extLst>
          </p:cNvPr>
          <p:cNvSpPr txBox="1"/>
          <p:nvPr/>
        </p:nvSpPr>
        <p:spPr>
          <a:xfrm>
            <a:off x="1160197" y="997118"/>
            <a:ext cx="10030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Now try mixing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red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and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blue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paint together, what colour do you get now?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F74E06-1A7F-E642-AFD2-08B2F685B741}"/>
              </a:ext>
            </a:extLst>
          </p:cNvPr>
          <p:cNvSpPr txBox="1"/>
          <p:nvPr/>
        </p:nvSpPr>
        <p:spPr>
          <a:xfrm>
            <a:off x="1160197" y="4881181"/>
            <a:ext cx="1003027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Have fun mixing other primary colours together to see the colours you make.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Write down what you discover!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7E1440-DE26-0B49-BFC2-C54A8A353A38}"/>
              </a:ext>
            </a:extLst>
          </p:cNvPr>
          <p:cNvSpPr txBox="1"/>
          <p:nvPr/>
        </p:nvSpPr>
        <p:spPr>
          <a:xfrm>
            <a:off x="5851541" y="2834725"/>
            <a:ext cx="5457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5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+</a:t>
            </a:r>
            <a:endParaRPr lang="en-GB" sz="50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pic>
        <p:nvPicPr>
          <p:cNvPr id="9" name="Red" descr="Fireworks in the sky&#10;&#10;Description automatically generated with medium confidence">
            <a:extLst>
              <a:ext uri="{FF2B5EF4-FFF2-40B4-BE49-F238E27FC236}">
                <a16:creationId xmlns:a16="http://schemas.microsoft.com/office/drawing/2014/main" id="{76D7EE62-2A43-1544-AF1B-94FA25BA6A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3781" y="1421177"/>
            <a:ext cx="3667760" cy="3229388"/>
          </a:xfrm>
          <a:prstGeom prst="rect">
            <a:avLst/>
          </a:prstGeom>
        </p:spPr>
      </p:pic>
      <p:pic>
        <p:nvPicPr>
          <p:cNvPr id="11" name="Blue" descr="Fireworks in the sky&#10;&#10;Description automatically generated with medium confidence">
            <a:extLst>
              <a:ext uri="{FF2B5EF4-FFF2-40B4-BE49-F238E27FC236}">
                <a16:creationId xmlns:a16="http://schemas.microsoft.com/office/drawing/2014/main" id="{58C9F1ED-BC1F-864C-8435-58C02F9221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135409">
            <a:off x="6513013" y="1742513"/>
            <a:ext cx="3230264" cy="2694592"/>
          </a:xfrm>
          <a:prstGeom prst="rect">
            <a:avLst/>
          </a:prstGeom>
        </p:spPr>
      </p:pic>
      <p:pic>
        <p:nvPicPr>
          <p:cNvPr id="3" name="Purple" descr="A picture containing indoor, computer, dark, outdoor object&#10;&#10;Description automatically generated">
            <a:extLst>
              <a:ext uri="{FF2B5EF4-FFF2-40B4-BE49-F238E27FC236}">
                <a16:creationId xmlns:a16="http://schemas.microsoft.com/office/drawing/2014/main" id="{0C787C71-3325-4C48-9871-92348D9F68E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6902" y="1603909"/>
            <a:ext cx="32893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42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787 L 0.1651 0.00787 " pathEditMode="relative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7 -0.00787 L -0.18672 0.00301 " pathEditMode="relative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033E71BA-9AF8-FE46-A14C-7D5208A84118}"/>
              </a:ext>
            </a:extLst>
          </p:cNvPr>
          <p:cNvSpPr txBox="1"/>
          <p:nvPr/>
        </p:nvSpPr>
        <p:spPr>
          <a:xfrm>
            <a:off x="6874214" y="2610345"/>
            <a:ext cx="3864271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Next, let’s experiment with different paintbrushes and see what happens.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Try using brushes of different thicknesses and see what effects you create.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0051D31-9635-0842-B990-B87C6CEFC2F4}"/>
              </a:ext>
            </a:extLst>
          </p:cNvPr>
          <p:cNvSpPr/>
          <p:nvPr/>
        </p:nvSpPr>
        <p:spPr>
          <a:xfrm>
            <a:off x="0" y="748406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Tools: Paintbrushes</a:t>
            </a:r>
          </a:p>
        </p:txBody>
      </p:sp>
      <p:pic>
        <p:nvPicPr>
          <p:cNvPr id="3" name="Picture 2" descr="A group of colored pencils&#10;&#10;Description automatically generated with medium confidence">
            <a:extLst>
              <a:ext uri="{FF2B5EF4-FFF2-40B4-BE49-F238E27FC236}">
                <a16:creationId xmlns:a16="http://schemas.microsoft.com/office/drawing/2014/main" id="{4E2A3AE1-389B-CD42-A535-81BB49FAB8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2075" y="1719507"/>
            <a:ext cx="4561726" cy="391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70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033E71BA-9AF8-FE46-A14C-7D5208A84118}"/>
              </a:ext>
            </a:extLst>
          </p:cNvPr>
          <p:cNvSpPr txBox="1"/>
          <p:nvPr/>
        </p:nvSpPr>
        <p:spPr>
          <a:xfrm>
            <a:off x="1205390" y="2231124"/>
            <a:ext cx="498922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Inside your sketchbook, can you create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thin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and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thick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strokes of paint?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about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large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and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small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shapes?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happens when you use more paint?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Does the colour and texture change the more you use?</a:t>
            </a:r>
          </a:p>
          <a:p>
            <a:pPr>
              <a:spcBef>
                <a:spcPts val="1500"/>
              </a:spcBef>
            </a:pPr>
            <a:endParaRPr lang="en-GB" sz="20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pic>
        <p:nvPicPr>
          <p:cNvPr id="3" name="Picture 2" descr="A picture containing handwear, knife&#10;&#10;Description automatically generated">
            <a:extLst>
              <a:ext uri="{FF2B5EF4-FFF2-40B4-BE49-F238E27FC236}">
                <a16:creationId xmlns:a16="http://schemas.microsoft.com/office/drawing/2014/main" id="{6552FAB6-AA30-CD45-9F33-4EF07D8677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2733" y="2178350"/>
            <a:ext cx="5523316" cy="1148406"/>
          </a:xfrm>
          <a:prstGeom prst="rect">
            <a:avLst/>
          </a:prstGeom>
        </p:spPr>
      </p:pic>
      <p:pic>
        <p:nvPicPr>
          <p:cNvPr id="9" name="Picture 8" descr="A picture containing handwear, knife&#10;&#10;Description automatically generated">
            <a:extLst>
              <a:ext uri="{FF2B5EF4-FFF2-40B4-BE49-F238E27FC236}">
                <a16:creationId xmlns:a16="http://schemas.microsoft.com/office/drawing/2014/main" id="{84DE581F-E574-164A-B723-A0EA02003D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1267"/>
          <a:stretch/>
        </p:blipFill>
        <p:spPr>
          <a:xfrm>
            <a:off x="5960213" y="1354625"/>
            <a:ext cx="5615836" cy="774255"/>
          </a:xfrm>
          <a:prstGeom prst="rect">
            <a:avLst/>
          </a:prstGeom>
        </p:spPr>
      </p:pic>
      <p:pic>
        <p:nvPicPr>
          <p:cNvPr id="4" name="Picture 3" descr="A green watermelon with a leaf on top&#10;&#10;Description automatically generated with low confidence">
            <a:extLst>
              <a:ext uri="{FF2B5EF4-FFF2-40B4-BE49-F238E27FC236}">
                <a16:creationId xmlns:a16="http://schemas.microsoft.com/office/drawing/2014/main" id="{9DB080B2-4271-994C-B864-9669FE6BA9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7693" y="3456127"/>
            <a:ext cx="2632030" cy="2554031"/>
          </a:xfrm>
          <a:prstGeom prst="rect">
            <a:avLst/>
          </a:prstGeom>
        </p:spPr>
      </p:pic>
      <p:pic>
        <p:nvPicPr>
          <p:cNvPr id="10" name="Picture 9" descr="A green watermelon with a leaf on top&#10;&#10;Description automatically generated with low confidence">
            <a:extLst>
              <a:ext uri="{FF2B5EF4-FFF2-40B4-BE49-F238E27FC236}">
                <a16:creationId xmlns:a16="http://schemas.microsoft.com/office/drawing/2014/main" id="{7345A043-0C21-2943-8356-58B1B51BC57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065"/>
          <a:stretch/>
        </p:blipFill>
        <p:spPr>
          <a:xfrm>
            <a:off x="9788423" y="4166271"/>
            <a:ext cx="838984" cy="857839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D82CA4B9-4BEA-606A-8964-1719979CC3AF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337971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51FF662-0C72-664E-930E-E6A578E1E0B5}"/>
              </a:ext>
            </a:extLst>
          </p:cNvPr>
          <p:cNvSpPr txBox="1"/>
          <p:nvPr/>
        </p:nvSpPr>
        <p:spPr>
          <a:xfrm>
            <a:off x="6416807" y="1760488"/>
            <a:ext cx="3879033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happens if you mix some water into your paint? What happens to the colour and texture now?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Try mixing white paint into your colour. What happens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to the colour?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How could you make your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paint colour darker?</a:t>
            </a:r>
          </a:p>
        </p:txBody>
      </p:sp>
      <p:pic>
        <p:nvPicPr>
          <p:cNvPr id="16" name="Picture 15" descr="A picture containing person, indoor, floor, dessert&#10;&#10;Description automatically generated">
            <a:extLst>
              <a:ext uri="{FF2B5EF4-FFF2-40B4-BE49-F238E27FC236}">
                <a16:creationId xmlns:a16="http://schemas.microsoft.com/office/drawing/2014/main" id="{467A42A5-A1FE-7448-B646-64A956AC7C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9555" y="1283760"/>
            <a:ext cx="4351158" cy="423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52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798C93-E9B5-7C47-9DC5-50F144293BD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0377" y="2575712"/>
            <a:ext cx="4350212" cy="290100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5AC3498-46A2-2C47-A578-43C43F9CD255}"/>
              </a:ext>
            </a:extLst>
          </p:cNvPr>
          <p:cNvSpPr txBox="1"/>
          <p:nvPr/>
        </p:nvSpPr>
        <p:spPr>
          <a:xfrm>
            <a:off x="5900526" y="3883546"/>
            <a:ext cx="5457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5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+</a:t>
            </a:r>
            <a:endParaRPr lang="en-GB" sz="50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224400-3303-BA4B-964D-69DC10B8892E}"/>
              </a:ext>
            </a:extLst>
          </p:cNvPr>
          <p:cNvSpPr txBox="1"/>
          <p:nvPr/>
        </p:nvSpPr>
        <p:spPr>
          <a:xfrm>
            <a:off x="1160197" y="997118"/>
            <a:ext cx="9691305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Try changing the texture of the paint you’re using by adding something to it, like sand. What happens?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How does this affect your painting?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F96E70-3A17-774C-BB30-0370A56A4A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9381" y="2887295"/>
            <a:ext cx="4744263" cy="227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33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346A97C-F785-E043-9F0F-389EE24E47AA}"/>
              </a:ext>
            </a:extLst>
          </p:cNvPr>
          <p:cNvSpPr txBox="1"/>
          <p:nvPr/>
        </p:nvSpPr>
        <p:spPr>
          <a:xfrm>
            <a:off x="11411712" y="24359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DE3144A-D3C3-DD4F-9418-1A1F734D338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656" y="2580481"/>
            <a:ext cx="9804687" cy="32130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EE9C15-B94C-1D49-B7BE-08E2A6AFA43C}"/>
              </a:ext>
            </a:extLst>
          </p:cNvPr>
          <p:cNvSpPr txBox="1"/>
          <p:nvPr/>
        </p:nvSpPr>
        <p:spPr>
          <a:xfrm>
            <a:off x="1160197" y="997118"/>
            <a:ext cx="8752429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Next, make some simple patterns with your paint, such as straight lines, zig zag lines, circles/dots and triangles.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Are there any other patterns you want to create?</a:t>
            </a:r>
          </a:p>
        </p:txBody>
      </p:sp>
    </p:spTree>
    <p:extLst>
      <p:ext uri="{BB962C8B-B14F-4D97-AF65-F5344CB8AC3E}">
        <p14:creationId xmlns:p14="http://schemas.microsoft.com/office/powerpoint/2010/main" val="60807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kite, outdoor, colorful, little&#10;&#10;Description automatically generated">
            <a:extLst>
              <a:ext uri="{FF2B5EF4-FFF2-40B4-BE49-F238E27FC236}">
                <a16:creationId xmlns:a16="http://schemas.microsoft.com/office/drawing/2014/main" id="{760AF9B8-D3B9-AB47-903D-6942875B6C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1322389"/>
            <a:ext cx="4376848" cy="41531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FEC0C0-9A0D-B348-B02A-4F21147BB49A}"/>
              </a:ext>
            </a:extLst>
          </p:cNvPr>
          <p:cNvSpPr txBox="1"/>
          <p:nvPr/>
        </p:nvSpPr>
        <p:spPr>
          <a:xfrm>
            <a:off x="6394247" y="1660373"/>
            <a:ext cx="4376848" cy="3439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Now paint on different materials, like thin paper, thicker paper, coloured paper or card.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You can even paint onto some fabric or large stones.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Which material and surface is most suitable for the paint you’re using and why?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Write down your findings.</a:t>
            </a:r>
          </a:p>
        </p:txBody>
      </p:sp>
    </p:spTree>
    <p:extLst>
      <p:ext uri="{BB962C8B-B14F-4D97-AF65-F5344CB8AC3E}">
        <p14:creationId xmlns:p14="http://schemas.microsoft.com/office/powerpoint/2010/main" val="293150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97037D7-589A-624E-8DCF-40C310823716}"/>
              </a:ext>
            </a:extLst>
          </p:cNvPr>
          <p:cNvSpPr txBox="1"/>
          <p:nvPr/>
        </p:nvSpPr>
        <p:spPr>
          <a:xfrm>
            <a:off x="6156512" y="2057040"/>
            <a:ext cx="4760618" cy="3067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Looking at Van Gogh’s painting of sunflowers in more detail, which type of tools and materials do you think he used to create it?</a:t>
            </a:r>
          </a:p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Which colours did he use?</a:t>
            </a:r>
          </a:p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Look at the painting as a whole. Did Van Gogh use bright or dark colours for this painting?</a:t>
            </a:r>
          </a:p>
        </p:txBody>
      </p:sp>
      <p:pic>
        <p:nvPicPr>
          <p:cNvPr id="7" name="Picture 6" descr="A vase with yellow flowers&#10;&#10;Description automatically generated with medium confidence">
            <a:extLst>
              <a:ext uri="{FF2B5EF4-FFF2-40B4-BE49-F238E27FC236}">
                <a16:creationId xmlns:a16="http://schemas.microsoft.com/office/drawing/2014/main" id="{ACF6B45C-FFFA-394A-A80D-1CE08C1EC7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4641" y="799470"/>
            <a:ext cx="4137159" cy="518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45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97037D7-589A-624E-8DCF-40C310823716}"/>
              </a:ext>
            </a:extLst>
          </p:cNvPr>
          <p:cNvSpPr txBox="1"/>
          <p:nvPr/>
        </p:nvSpPr>
        <p:spPr>
          <a:xfrm>
            <a:off x="6096000" y="1441433"/>
            <a:ext cx="476061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Van Gogh painted on canvas using oil paint, which was very thick. He did this to create the raised, textured surface he wanted.</a:t>
            </a:r>
          </a:p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He first used dark colours in his art, but later, he started using brighter more vivid colours, like the yellow you can see in this painting.</a:t>
            </a:r>
          </a:p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Why do you think he did this?</a:t>
            </a:r>
          </a:p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How do these colours make you feel?</a:t>
            </a:r>
          </a:p>
        </p:txBody>
      </p:sp>
      <p:pic>
        <p:nvPicPr>
          <p:cNvPr id="3" name="Picture 2" descr="A vase with yellow flowers&#10;&#10;Description automatically generated with medium confidence">
            <a:extLst>
              <a:ext uri="{FF2B5EF4-FFF2-40B4-BE49-F238E27FC236}">
                <a16:creationId xmlns:a16="http://schemas.microsoft.com/office/drawing/2014/main" id="{7E347484-4FB5-E44B-B793-9E0E88E5384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4641" y="799470"/>
            <a:ext cx="4137159" cy="518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37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3955435-7234-9D4D-BE88-1DD2F6130D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3683" y="367725"/>
            <a:ext cx="6671176" cy="56555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6FB1E5-97CF-FA4E-9113-340213599302}"/>
              </a:ext>
            </a:extLst>
          </p:cNvPr>
          <p:cNvSpPr txBox="1"/>
          <p:nvPr/>
        </p:nvSpPr>
        <p:spPr>
          <a:xfrm>
            <a:off x="617563" y="5701114"/>
            <a:ext cx="10069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</a:t>
            </a:r>
            <a:br>
              <a:rPr lang="en-GB" sz="1200" b="1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use a range of materials to creatively design and make products.</a:t>
            </a:r>
          </a:p>
          <a:p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develop a wide range of art and design techniques in using colour, patter, texture, line, shape, form and space.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18A821-4578-8B4B-A9DA-873F1A14E396}"/>
              </a:ext>
            </a:extLst>
          </p:cNvPr>
          <p:cNvSpPr txBox="1"/>
          <p:nvPr/>
        </p:nvSpPr>
        <p:spPr>
          <a:xfrm>
            <a:off x="1380794" y="2565487"/>
            <a:ext cx="3722889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Learn the primary colours and mix them to create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other colours.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Use paint to experiment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with colour, tone, texture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and shape.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6CE53E30-93D9-844A-8504-EC25D3BAA9F2}"/>
              </a:ext>
            </a:extLst>
          </p:cNvPr>
          <p:cNvSpPr txBox="1">
            <a:spLocks/>
          </p:cNvSpPr>
          <p:nvPr/>
        </p:nvSpPr>
        <p:spPr>
          <a:xfrm>
            <a:off x="0" y="572326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Painting</a:t>
            </a:r>
          </a:p>
          <a:p>
            <a:pPr marL="0" indent="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9B620312-DE37-94F0-5EC7-8527A8151F52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7575283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urple flowers&#10;&#10;Description automatically generated with medium confidence">
            <a:extLst>
              <a:ext uri="{FF2B5EF4-FFF2-40B4-BE49-F238E27FC236}">
                <a16:creationId xmlns:a16="http://schemas.microsoft.com/office/drawing/2014/main" id="{1147ECEC-C8C9-B748-A480-28B4EB693D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1329836"/>
            <a:ext cx="4357688" cy="413493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A66C0B-1850-B14F-8123-DA40807294FB}"/>
              </a:ext>
            </a:extLst>
          </p:cNvPr>
          <p:cNvSpPr txBox="1"/>
          <p:nvPr/>
        </p:nvSpPr>
        <p:spPr>
          <a:xfrm>
            <a:off x="6429828" y="1645853"/>
            <a:ext cx="4486382" cy="351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Thinking of the natural world, specifically flowers and plants, which colours do you see a lot?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Green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- for leaves and stems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FACB57"/>
                </a:solidFill>
                <a:latin typeface="Comic Sans MS" panose="030F0902030302020204" pitchFamily="66" charset="0"/>
              </a:rPr>
              <a:t>Yellow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- for petals and anthers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FF0000"/>
                </a:solidFill>
                <a:latin typeface="Comic Sans MS" panose="030F0902030302020204" pitchFamily="66" charset="0"/>
              </a:rPr>
              <a:t>Red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- for petals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E26099"/>
                </a:solidFill>
                <a:latin typeface="Comic Sans MS" panose="030F0902030302020204" pitchFamily="66" charset="0"/>
              </a:rPr>
              <a:t>Pink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- for petals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7030A0"/>
                </a:solidFill>
                <a:latin typeface="Comic Sans MS" panose="030F0902030302020204" pitchFamily="66" charset="0"/>
              </a:rPr>
              <a:t>Purple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- for petals</a:t>
            </a:r>
          </a:p>
        </p:txBody>
      </p:sp>
    </p:spTree>
    <p:extLst>
      <p:ext uri="{BB962C8B-B14F-4D97-AF65-F5344CB8AC3E}">
        <p14:creationId xmlns:p14="http://schemas.microsoft.com/office/powerpoint/2010/main" val="332990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0A66C0B-1850-B14F-8123-DA40807294FB}"/>
              </a:ext>
            </a:extLst>
          </p:cNvPr>
          <p:cNvSpPr txBox="1"/>
          <p:nvPr/>
        </p:nvSpPr>
        <p:spPr>
          <a:xfrm>
            <a:off x="6425298" y="2807129"/>
            <a:ext cx="4486382" cy="1208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is your favourite flower and what colour is it?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How does the colour make you feel?</a:t>
            </a:r>
          </a:p>
        </p:txBody>
      </p:sp>
      <p:pic>
        <p:nvPicPr>
          <p:cNvPr id="6" name="Picture 5" descr="A group of purple flowers&#10;&#10;Description automatically generated with medium confidence">
            <a:extLst>
              <a:ext uri="{FF2B5EF4-FFF2-40B4-BE49-F238E27FC236}">
                <a16:creationId xmlns:a16="http://schemas.microsoft.com/office/drawing/2014/main" id="{8C82A71C-7D20-6B41-95A8-EAEB3F2E79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05"/>
          <a:stretch/>
        </p:blipFill>
        <p:spPr>
          <a:xfrm>
            <a:off x="1343025" y="1322125"/>
            <a:ext cx="4357688" cy="415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05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C7ECEA8-AFA3-CC43-B487-BB5295B4E335}"/>
              </a:ext>
            </a:extLst>
          </p:cNvPr>
          <p:cNvSpPr txBox="1"/>
          <p:nvPr/>
        </p:nvSpPr>
        <p:spPr>
          <a:xfrm>
            <a:off x="7116720" y="1595260"/>
            <a:ext cx="4359317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Can you think of any other techniques and types of art materials that we haven’t mentioned today?</a:t>
            </a:r>
          </a:p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Some examples are:-</a:t>
            </a:r>
          </a:p>
          <a:p>
            <a:pPr marL="223838" indent="-223838">
              <a:spcBef>
                <a:spcPts val="15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Graphic Art</a:t>
            </a:r>
          </a:p>
          <a:p>
            <a:pPr marL="223838" indent="-223838">
              <a:spcBef>
                <a:spcPts val="10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Etching</a:t>
            </a:r>
          </a:p>
          <a:p>
            <a:pPr marL="223838" indent="-223838">
              <a:spcBef>
                <a:spcPts val="10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Illustration</a:t>
            </a:r>
          </a:p>
          <a:p>
            <a:pPr marL="223838" indent="-223838">
              <a:spcBef>
                <a:spcPts val="10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Architecture</a:t>
            </a:r>
          </a:p>
        </p:txBody>
      </p:sp>
      <p:pic>
        <p:nvPicPr>
          <p:cNvPr id="3" name="Picture 2" descr="A drawing of a house&#10;&#10;Description automatically generated">
            <a:extLst>
              <a:ext uri="{FF2B5EF4-FFF2-40B4-BE49-F238E27FC236}">
                <a16:creationId xmlns:a16="http://schemas.microsoft.com/office/drawing/2014/main" id="{DDA9C278-0FE6-D645-A625-6FBB16E9FD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8692" y="3545066"/>
            <a:ext cx="2274545" cy="2274545"/>
          </a:xfrm>
          <a:prstGeom prst="rect">
            <a:avLst/>
          </a:prstGeom>
          <a:ln w="19050">
            <a:solidFill>
              <a:schemeClr val="bg1">
                <a:lumMod val="75000"/>
              </a:schemeClr>
            </a:solidFill>
          </a:ln>
        </p:spPr>
      </p:pic>
      <p:pic>
        <p:nvPicPr>
          <p:cNvPr id="8" name="Picture 7" descr="A picture containing cat, mammal, looking, domestic cat&#10;&#10;Description automatically generated">
            <a:extLst>
              <a:ext uri="{FF2B5EF4-FFF2-40B4-BE49-F238E27FC236}">
                <a16:creationId xmlns:a16="http://schemas.microsoft.com/office/drawing/2014/main" id="{63D50141-124C-AC40-AF23-2805AC21D3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210" t="-427" r="-13289" b="-4174"/>
          <a:stretch/>
        </p:blipFill>
        <p:spPr>
          <a:xfrm>
            <a:off x="3948692" y="990264"/>
            <a:ext cx="2274545" cy="2274545"/>
          </a:xfrm>
          <a:prstGeom prst="rect">
            <a:avLst/>
          </a:prstGeom>
          <a:ln w="19050"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Picture 10" descr="A picture containing porcelain&#10;&#10;Description automatically generated">
            <a:extLst>
              <a:ext uri="{FF2B5EF4-FFF2-40B4-BE49-F238E27FC236}">
                <a16:creationId xmlns:a16="http://schemas.microsoft.com/office/drawing/2014/main" id="{0129E34C-6B02-DA4D-B7F1-17A113705C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9291" y="3545066"/>
            <a:ext cx="2274544" cy="2274544"/>
          </a:xfrm>
          <a:prstGeom prst="rect">
            <a:avLst/>
          </a:prstGeom>
          <a:ln w="19050">
            <a:solidFill>
              <a:schemeClr val="bg1">
                <a:lumMod val="75000"/>
              </a:schemeClr>
            </a:solidFill>
          </a:ln>
        </p:spPr>
      </p:pic>
      <p:pic>
        <p:nvPicPr>
          <p:cNvPr id="13" name="Picture 12" descr="A picture containing checker&#10;&#10;Description automatically generated">
            <a:extLst>
              <a:ext uri="{FF2B5EF4-FFF2-40B4-BE49-F238E27FC236}">
                <a16:creationId xmlns:a16="http://schemas.microsoft.com/office/drawing/2014/main" id="{22540C00-8047-8C4D-A807-5951FAD1C43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7305" y="962273"/>
            <a:ext cx="2316530" cy="235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6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drawing of a house&#10;&#10;Description automatically generated">
            <a:extLst>
              <a:ext uri="{FF2B5EF4-FFF2-40B4-BE49-F238E27FC236}">
                <a16:creationId xmlns:a16="http://schemas.microsoft.com/office/drawing/2014/main" id="{A07900A3-080A-1244-85AD-C93F2430C0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8692" y="3545066"/>
            <a:ext cx="2274545" cy="2274545"/>
          </a:xfrm>
          <a:prstGeom prst="rect">
            <a:avLst/>
          </a:prstGeom>
          <a:ln w="19050">
            <a:solidFill>
              <a:schemeClr val="bg1">
                <a:lumMod val="75000"/>
              </a:schemeClr>
            </a:solidFill>
          </a:ln>
        </p:spPr>
      </p:pic>
      <p:pic>
        <p:nvPicPr>
          <p:cNvPr id="13" name="Picture 12" descr="A picture containing cat, mammal, looking, domestic cat&#10;&#10;Description automatically generated">
            <a:extLst>
              <a:ext uri="{FF2B5EF4-FFF2-40B4-BE49-F238E27FC236}">
                <a16:creationId xmlns:a16="http://schemas.microsoft.com/office/drawing/2014/main" id="{2E45CAFD-CA47-2145-A546-EF9D22185F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210" t="-427" r="-13289" b="-4174"/>
          <a:stretch/>
        </p:blipFill>
        <p:spPr>
          <a:xfrm>
            <a:off x="3948692" y="990264"/>
            <a:ext cx="2274545" cy="2274545"/>
          </a:xfrm>
          <a:prstGeom prst="rect">
            <a:avLst/>
          </a:prstGeom>
          <a:ln w="19050">
            <a:solidFill>
              <a:schemeClr val="bg1">
                <a:lumMod val="75000"/>
              </a:schemeClr>
            </a:solidFill>
          </a:ln>
        </p:spPr>
      </p:pic>
      <p:pic>
        <p:nvPicPr>
          <p:cNvPr id="14" name="Picture 13" descr="A picture containing porcelain&#10;&#10;Description automatically generated">
            <a:extLst>
              <a:ext uri="{FF2B5EF4-FFF2-40B4-BE49-F238E27FC236}">
                <a16:creationId xmlns:a16="http://schemas.microsoft.com/office/drawing/2014/main" id="{A23E5FC8-5CC3-D14F-AD23-44ADD1BE13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9291" y="3545066"/>
            <a:ext cx="2274544" cy="2274544"/>
          </a:xfrm>
          <a:prstGeom prst="rect">
            <a:avLst/>
          </a:prstGeom>
          <a:ln w="19050">
            <a:solidFill>
              <a:schemeClr val="bg1">
                <a:lumMod val="75000"/>
              </a:schemeClr>
            </a:solidFill>
          </a:ln>
        </p:spPr>
      </p:pic>
      <p:pic>
        <p:nvPicPr>
          <p:cNvPr id="15" name="Picture 14" descr="A picture containing checker&#10;&#10;Description automatically generated">
            <a:extLst>
              <a:ext uri="{FF2B5EF4-FFF2-40B4-BE49-F238E27FC236}">
                <a16:creationId xmlns:a16="http://schemas.microsoft.com/office/drawing/2014/main" id="{3E311331-AA16-384B-A483-CD681C79FB6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7305" y="962273"/>
            <a:ext cx="2316530" cy="235851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9F40D80-F2A0-ED4C-9CCA-4EEF8D9BA34E}"/>
              </a:ext>
            </a:extLst>
          </p:cNvPr>
          <p:cNvSpPr txBox="1"/>
          <p:nvPr/>
        </p:nvSpPr>
        <p:spPr>
          <a:xfrm>
            <a:off x="7116720" y="2267143"/>
            <a:ext cx="3725989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Had you ever heard of these?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Discuss these and any others you can think of, as a group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in class.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Which type of art do you enjoy creating most and why? </a:t>
            </a:r>
            <a:endParaRPr lang="en-GB" sz="1900" dirty="0">
              <a:solidFill>
                <a:srgbClr val="272626"/>
              </a:solidFill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78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Table&#10;&#10;Description automatically generated">
            <a:extLst>
              <a:ext uri="{FF2B5EF4-FFF2-40B4-BE49-F238E27FC236}">
                <a16:creationId xmlns:a16="http://schemas.microsoft.com/office/drawing/2014/main" id="{43B0C2DC-EBD2-9448-AC30-566083AA26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09361" y="4470362"/>
            <a:ext cx="2202541" cy="1375552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21" name="Picture 20" descr="Table&#10;&#10;Description automatically generated">
            <a:extLst>
              <a:ext uri="{FF2B5EF4-FFF2-40B4-BE49-F238E27FC236}">
                <a16:creationId xmlns:a16="http://schemas.microsoft.com/office/drawing/2014/main" id="{8176486C-94B3-2945-8B8F-16F5E66ED4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2187" y="2854540"/>
            <a:ext cx="2228300" cy="1364945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13" name="Picture 12" descr="Table&#10;&#10;Description automatically generated">
            <a:extLst>
              <a:ext uri="{FF2B5EF4-FFF2-40B4-BE49-F238E27FC236}">
                <a16:creationId xmlns:a16="http://schemas.microsoft.com/office/drawing/2014/main" id="{07F0AD44-4B87-824C-A2A5-3A8CE554A5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95506" y="2851512"/>
            <a:ext cx="2228299" cy="1375552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41F458-FDB5-7B40-8EF6-EE0FA8D8D8E6}"/>
              </a:ext>
            </a:extLst>
          </p:cNvPr>
          <p:cNvSpPr txBox="1"/>
          <p:nvPr/>
        </p:nvSpPr>
        <p:spPr>
          <a:xfrm>
            <a:off x="1618406" y="1366129"/>
            <a:ext cx="8955188" cy="1143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Discuss what you have learned today and write down some key vocabulary for your working wall in the classroom.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Here are a few words to get you started:-</a:t>
            </a: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C291649-42FF-8E4F-94FF-1A2B243EBE23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Key Vocabulary</a:t>
            </a:r>
          </a:p>
        </p:txBody>
      </p:sp>
      <p:pic>
        <p:nvPicPr>
          <p:cNvPr id="15" name="Picture 14" descr="Table&#10;&#10;Description automatically generated">
            <a:extLst>
              <a:ext uri="{FF2B5EF4-FFF2-40B4-BE49-F238E27FC236}">
                <a16:creationId xmlns:a16="http://schemas.microsoft.com/office/drawing/2014/main" id="{5D7A4635-DD5C-7A40-96A7-9952E122B0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2417" y="4480969"/>
            <a:ext cx="2202541" cy="1364945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24" name="Picture 23" descr="Table&#10;&#10;Description automatically generated">
            <a:extLst>
              <a:ext uri="{FF2B5EF4-FFF2-40B4-BE49-F238E27FC236}">
                <a16:creationId xmlns:a16="http://schemas.microsoft.com/office/drawing/2014/main" id="{782FFEC4-F27F-4140-800F-361A2782F2A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2187" y="4480969"/>
            <a:ext cx="2228300" cy="1364945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F0F0786D-B935-CF48-A4F2-28E6BA4E6EC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417" y="2855898"/>
            <a:ext cx="2245294" cy="1364945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</p:spTree>
    <p:extLst>
      <p:ext uri="{BB962C8B-B14F-4D97-AF65-F5344CB8AC3E}">
        <p14:creationId xmlns:p14="http://schemas.microsoft.com/office/powerpoint/2010/main" val="338393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DBBBD95D-821B-F24D-8FE3-EF9A5D1113EA}"/>
              </a:ext>
            </a:extLst>
          </p:cNvPr>
          <p:cNvSpPr/>
          <p:nvPr/>
        </p:nvSpPr>
        <p:spPr>
          <a:xfrm>
            <a:off x="4267200" y="1441938"/>
            <a:ext cx="3651738" cy="3700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picture containing indoor, pallette&#10;&#10;Description automatically generated">
            <a:extLst>
              <a:ext uri="{FF2B5EF4-FFF2-40B4-BE49-F238E27FC236}">
                <a16:creationId xmlns:a16="http://schemas.microsoft.com/office/drawing/2014/main" id="{61F89D6B-6D6D-B244-982F-9762C876E8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2939" y="1515185"/>
            <a:ext cx="3540259" cy="3563247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CADB8158-8972-5743-927F-BFA0BA78B818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A56B455-5411-604E-89DB-619AC16EB8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46037FE8-1F05-0848-AFD4-02BB72477EA7}"/>
              </a:ext>
            </a:extLst>
          </p:cNvPr>
          <p:cNvSpPr txBox="1">
            <a:spLocks/>
          </p:cNvSpPr>
          <p:nvPr/>
        </p:nvSpPr>
        <p:spPr>
          <a:xfrm>
            <a:off x="0" y="539829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Plan Artwork - Painting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84513B9-EDB7-B947-B9E5-033CD0B8F3A2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1DF09AE-D348-7442-B7EA-79C284E509BA}"/>
              </a:ext>
            </a:extLst>
          </p:cNvPr>
          <p:cNvSpPr txBox="1"/>
          <p:nvPr/>
        </p:nvSpPr>
        <p:spPr>
          <a:xfrm>
            <a:off x="6414360" y="2671100"/>
            <a:ext cx="4352926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There are lots of different types of art and we use different tools and techniques to create them.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Can you think of any?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B34635-9B4E-6C46-8F8A-994FC1677FA6}"/>
              </a:ext>
            </a:extLst>
          </p:cNvPr>
          <p:cNvSpPr/>
          <p:nvPr/>
        </p:nvSpPr>
        <p:spPr>
          <a:xfrm>
            <a:off x="0" y="748406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Types of art and materials</a:t>
            </a:r>
          </a:p>
        </p:txBody>
      </p:sp>
      <p:pic>
        <p:nvPicPr>
          <p:cNvPr id="11" name="Picture 10" descr="A picture containing person, sitting, table, computer&#10;&#10;Description automatically generated">
            <a:extLst>
              <a:ext uri="{FF2B5EF4-FFF2-40B4-BE49-F238E27FC236}">
                <a16:creationId xmlns:a16="http://schemas.microsoft.com/office/drawing/2014/main" id="{73AE1163-2D65-DB42-B046-15CAEC2E7E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6" y="1860286"/>
            <a:ext cx="4357688" cy="3767656"/>
          </a:xfrm>
          <a:prstGeom prst="rect">
            <a:avLst/>
          </a:prstGeom>
        </p:spPr>
      </p:pic>
      <p:pic>
        <p:nvPicPr>
          <p:cNvPr id="3" name="Picture 2" descr="A picture containing person, table, sitting, indoor&#10;&#10;Description automatically generated">
            <a:extLst>
              <a:ext uri="{FF2B5EF4-FFF2-40B4-BE49-F238E27FC236}">
                <a16:creationId xmlns:a16="http://schemas.microsoft.com/office/drawing/2014/main" id="{4F280C75-F296-804B-8E41-1C00663BF8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7789" y="1860285"/>
            <a:ext cx="4352926" cy="376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6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, items, electronic, arranged&#10;&#10;Description automatically generated">
            <a:extLst>
              <a:ext uri="{FF2B5EF4-FFF2-40B4-BE49-F238E27FC236}">
                <a16:creationId xmlns:a16="http://schemas.microsoft.com/office/drawing/2014/main" id="{082740CC-3A16-D547-AE32-4A5A225688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1304923"/>
            <a:ext cx="4357688" cy="41767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1DF09AE-D348-7442-B7EA-79C284E509BA}"/>
              </a:ext>
            </a:extLst>
          </p:cNvPr>
          <p:cNvSpPr txBox="1"/>
          <p:nvPr/>
        </p:nvSpPr>
        <p:spPr>
          <a:xfrm>
            <a:off x="6423504" y="1687409"/>
            <a:ext cx="4425471" cy="3359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2200" dirty="0">
                <a:latin typeface="Comic Sans MS" panose="030F0902030302020204" pitchFamily="66" charset="0"/>
              </a:rPr>
              <a:t>How many did you come up with?</a:t>
            </a:r>
          </a:p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2200" b="1" dirty="0">
                <a:solidFill>
                  <a:srgbClr val="3FAA4C"/>
                </a:solidFill>
                <a:latin typeface="Comic Sans MS" panose="030F0902030302020204" pitchFamily="66" charset="0"/>
              </a:rPr>
              <a:t>Here are some examples:-</a:t>
            </a:r>
            <a:endParaRPr lang="en-GB" sz="2200" dirty="0">
              <a:solidFill>
                <a:srgbClr val="272626"/>
              </a:solidFill>
              <a:latin typeface="Comic Sans MS" panose="030F0902030302020204" pitchFamily="66" charset="0"/>
            </a:endParaRPr>
          </a:p>
          <a:p>
            <a:pPr marL="223838" indent="-223838">
              <a:spcBef>
                <a:spcPts val="8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Painting</a:t>
            </a:r>
          </a:p>
          <a:p>
            <a:pPr marL="223838" indent="-223838">
              <a:spcBef>
                <a:spcPts val="8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Drawing</a:t>
            </a:r>
          </a:p>
          <a:p>
            <a:pPr marL="223838" indent="-223838">
              <a:spcBef>
                <a:spcPts val="8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Printing</a:t>
            </a:r>
          </a:p>
          <a:p>
            <a:pPr marL="223838" indent="-223838">
              <a:spcBef>
                <a:spcPts val="8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Crafting</a:t>
            </a:r>
          </a:p>
          <a:p>
            <a:pPr marL="223838" indent="-223838">
              <a:spcBef>
                <a:spcPts val="8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Sculpture</a:t>
            </a:r>
          </a:p>
          <a:p>
            <a:pPr marL="223838" indent="-223838">
              <a:spcBef>
                <a:spcPts val="8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Photography</a:t>
            </a:r>
          </a:p>
        </p:txBody>
      </p:sp>
    </p:spTree>
    <p:extLst>
      <p:ext uri="{BB962C8B-B14F-4D97-AF65-F5344CB8AC3E}">
        <p14:creationId xmlns:p14="http://schemas.microsoft.com/office/powerpoint/2010/main" val="415696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615B4DA-84B4-3B43-900F-630C024FA6B5}"/>
              </a:ext>
            </a:extLst>
          </p:cNvPr>
          <p:cNvSpPr txBox="1"/>
          <p:nvPr/>
        </p:nvSpPr>
        <p:spPr>
          <a:xfrm>
            <a:off x="6423503" y="2215876"/>
            <a:ext cx="4425472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There are also lots of types of media and materials we can use to create the art we want.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Do these images help you to think of any?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How many have you already used?</a:t>
            </a:r>
          </a:p>
        </p:txBody>
      </p:sp>
      <p:pic>
        <p:nvPicPr>
          <p:cNvPr id="6" name="Picture 5" descr="A picture containing writing implement, colorful, stationary, indoor&#10;&#10;Description automatically generated">
            <a:extLst>
              <a:ext uri="{FF2B5EF4-FFF2-40B4-BE49-F238E27FC236}">
                <a16:creationId xmlns:a16="http://schemas.microsoft.com/office/drawing/2014/main" id="{649ACC46-2389-9E46-ADBA-652AA23A93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1304924"/>
            <a:ext cx="4362093" cy="417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41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615B4DA-84B4-3B43-900F-630C024FA6B5}"/>
              </a:ext>
            </a:extLst>
          </p:cNvPr>
          <p:cNvSpPr txBox="1"/>
          <p:nvPr/>
        </p:nvSpPr>
        <p:spPr>
          <a:xfrm>
            <a:off x="6408992" y="1929391"/>
            <a:ext cx="3762515" cy="2982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2200" b="1" dirty="0">
                <a:solidFill>
                  <a:srgbClr val="3FAA4C"/>
                </a:solidFill>
                <a:latin typeface="Comic Sans MS" panose="030F0902030302020204" pitchFamily="66" charset="0"/>
              </a:rPr>
              <a:t>Here are some examples:-</a:t>
            </a:r>
            <a:endParaRPr lang="en-GB" sz="2000" dirty="0">
              <a:solidFill>
                <a:srgbClr val="272626"/>
              </a:solidFill>
              <a:latin typeface="Comic Sans MS" panose="030F0902030302020204" pitchFamily="66" charset="0"/>
            </a:endParaRPr>
          </a:p>
          <a:p>
            <a:pPr marL="223838" indent="-223838">
              <a:spcBef>
                <a:spcPts val="15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Paint</a:t>
            </a:r>
          </a:p>
          <a:p>
            <a:pPr marL="223838" indent="-223838">
              <a:spcBef>
                <a:spcPts val="8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Pencils</a:t>
            </a:r>
          </a:p>
          <a:p>
            <a:pPr marL="223838" indent="-223838">
              <a:spcBef>
                <a:spcPts val="8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Chalk</a:t>
            </a:r>
          </a:p>
          <a:p>
            <a:pPr marL="223838" indent="-223838">
              <a:spcBef>
                <a:spcPts val="8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Ink</a:t>
            </a:r>
          </a:p>
          <a:p>
            <a:pPr marL="223838" indent="-223838">
              <a:spcBef>
                <a:spcPts val="8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Paper &amp; canvas</a:t>
            </a:r>
          </a:p>
          <a:p>
            <a:pPr marL="223838" indent="-223838">
              <a:spcBef>
                <a:spcPts val="8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Clay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C5F708-6301-C04F-AAC4-B8C5F82BF63F}"/>
              </a:ext>
            </a:extLst>
          </p:cNvPr>
          <p:cNvSpPr txBox="1"/>
          <p:nvPr/>
        </p:nvSpPr>
        <p:spPr>
          <a:xfrm>
            <a:off x="9012699" y="2456783"/>
            <a:ext cx="1634312" cy="2041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3838" indent="-223838">
              <a:spcBef>
                <a:spcPts val="8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Textiles</a:t>
            </a:r>
          </a:p>
          <a:p>
            <a:pPr marL="223838" indent="-223838">
              <a:spcBef>
                <a:spcPts val="8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Stone</a:t>
            </a:r>
          </a:p>
          <a:p>
            <a:pPr marL="223838" indent="-223838">
              <a:spcBef>
                <a:spcPts val="8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Metal</a:t>
            </a:r>
          </a:p>
          <a:p>
            <a:pPr marL="223838" indent="-223838">
              <a:spcBef>
                <a:spcPts val="8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Glass</a:t>
            </a:r>
          </a:p>
          <a:p>
            <a:pPr marL="223838" indent="-223838">
              <a:spcBef>
                <a:spcPts val="8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Wood</a:t>
            </a:r>
          </a:p>
        </p:txBody>
      </p:sp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991BA0D-E36F-C848-905A-DD8603EDBF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6" y="1304925"/>
            <a:ext cx="4357688" cy="417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9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217E4E3-DCAC-7F4F-8B6E-871D916F5AE1}"/>
              </a:ext>
            </a:extLst>
          </p:cNvPr>
          <p:cNvSpPr txBox="1"/>
          <p:nvPr/>
        </p:nvSpPr>
        <p:spPr>
          <a:xfrm>
            <a:off x="6500693" y="1884407"/>
            <a:ext cx="458109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This lesson will focus on </a:t>
            </a: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painting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.</a:t>
            </a:r>
          </a:p>
          <a:p>
            <a:pPr>
              <a:spcBef>
                <a:spcPts val="2000"/>
              </a:spcBef>
              <a:buClr>
                <a:srgbClr val="3FAA4C"/>
              </a:buClr>
            </a:pP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Let’s talk about some different types of paint:-</a:t>
            </a:r>
          </a:p>
          <a:p>
            <a:pPr>
              <a:spcBef>
                <a:spcPts val="2000"/>
              </a:spcBef>
              <a:buClr>
                <a:srgbClr val="3FAA4C"/>
              </a:buClr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Poster paint: </a:t>
            </a:r>
            <a:r>
              <a:rPr lang="en-GB" sz="2000" dirty="0">
                <a:latin typeface="Comic Sans MS" panose="030F0902030302020204" pitchFamily="66" charset="0"/>
              </a:rPr>
              <a:t>this</a:t>
            </a: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normally comes in squeezy bottles and you can squeeze it straight onto your palette.</a:t>
            </a:r>
          </a:p>
          <a:p>
            <a:pPr>
              <a:spcBef>
                <a:spcPts val="2000"/>
              </a:spcBef>
              <a:buClr>
                <a:srgbClr val="3FAA4C"/>
              </a:buClr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Powdered paint: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this paint has to be mixed with water, and can get quite messy if you’re not careful with it!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C40AE7A4-1044-48A2-9C06-BFCCB1B6A79F}"/>
              </a:ext>
            </a:extLst>
          </p:cNvPr>
          <p:cNvSpPr txBox="1">
            <a:spLocks/>
          </p:cNvSpPr>
          <p:nvPr/>
        </p:nvSpPr>
        <p:spPr>
          <a:xfrm>
            <a:off x="0" y="77907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Different types of paint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6C379A7-03EC-6448-BAE9-EF7CB4BBD7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500" y="4884647"/>
            <a:ext cx="5603563" cy="882622"/>
          </a:xfrm>
          <a:prstGeom prst="rect">
            <a:avLst/>
          </a:prstGeom>
        </p:spPr>
      </p:pic>
      <p:pic>
        <p:nvPicPr>
          <p:cNvPr id="3" name="Picture 2" descr="A group of plastic bottles&#10;&#10;Description automatically generated with low confidence">
            <a:extLst>
              <a:ext uri="{FF2B5EF4-FFF2-40B4-BE49-F238E27FC236}">
                <a16:creationId xmlns:a16="http://schemas.microsoft.com/office/drawing/2014/main" id="{E341647D-B6C6-E843-9F12-C5756E52C4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5678" y="1805863"/>
            <a:ext cx="4335630" cy="283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45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217E4E3-DCAC-7F4F-8B6E-871D916F5AE1}"/>
              </a:ext>
            </a:extLst>
          </p:cNvPr>
          <p:cNvSpPr txBox="1"/>
          <p:nvPr/>
        </p:nvSpPr>
        <p:spPr>
          <a:xfrm>
            <a:off x="6960638" y="1343813"/>
            <a:ext cx="4016926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Block paint or watercolour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: you use this by wetting your brush and swirling it on the paint.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You can either mix this with other colours on a palette,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or use each colour on their own. 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 main thing to remember is always dip your brush in water before changing colour, so each colour is kept clean.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Now choose a paint and </a:t>
            </a:r>
            <a:b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</a:b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let’s get started!</a:t>
            </a:r>
          </a:p>
        </p:txBody>
      </p:sp>
      <p:pic>
        <p:nvPicPr>
          <p:cNvPr id="3" name="Picture 2" descr="A picture containing indoor, writing implement, stationary&#10;&#10;Description automatically generated">
            <a:extLst>
              <a:ext uri="{FF2B5EF4-FFF2-40B4-BE49-F238E27FC236}">
                <a16:creationId xmlns:a16="http://schemas.microsoft.com/office/drawing/2014/main" id="{A18B5C2E-83EE-AA47-BE13-CB8A7B20F2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1498470"/>
            <a:ext cx="5214938" cy="3861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00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46486D5-AB76-B449-B52E-9598046575FF}"/>
              </a:ext>
            </a:extLst>
          </p:cNvPr>
          <p:cNvSpPr txBox="1"/>
          <p:nvPr/>
        </p:nvSpPr>
        <p:spPr>
          <a:xfrm>
            <a:off x="1621802" y="2503443"/>
            <a:ext cx="428608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Primary colours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are a group of colours from which all other colours can be made.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There are </a:t>
            </a: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3 primary colours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Do you know what they are?</a:t>
            </a:r>
            <a:endParaRPr lang="en-GB" sz="3000" dirty="0">
              <a:solidFill>
                <a:srgbClr val="0070C0"/>
              </a:solidFill>
              <a:latin typeface="Comic Sans MS" panose="030F0902030302020204" pitchFamily="66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D7501A-C8F3-B340-8C32-60954CA18B91}"/>
              </a:ext>
            </a:extLst>
          </p:cNvPr>
          <p:cNvSpPr/>
          <p:nvPr/>
        </p:nvSpPr>
        <p:spPr>
          <a:xfrm>
            <a:off x="0" y="748406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Colours</a:t>
            </a:r>
          </a:p>
        </p:txBody>
      </p:sp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02679DFE-DAB1-F64D-ADD4-C915F715AE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367560">
            <a:off x="9167547" y="2761797"/>
            <a:ext cx="1973728" cy="2430865"/>
          </a:xfrm>
          <a:prstGeom prst="rect">
            <a:avLst/>
          </a:prstGeom>
        </p:spPr>
      </p:pic>
      <p:pic>
        <p:nvPicPr>
          <p:cNvPr id="10" name="Picture 9" descr="A picture containing shape&#10;&#10;Description automatically generated">
            <a:extLst>
              <a:ext uri="{FF2B5EF4-FFF2-40B4-BE49-F238E27FC236}">
                <a16:creationId xmlns:a16="http://schemas.microsoft.com/office/drawing/2014/main" id="{6ECB4116-813E-8E4A-B3EB-3334F532C1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34250" y="3185439"/>
            <a:ext cx="2126610" cy="1988698"/>
          </a:xfrm>
          <a:prstGeom prst="rect">
            <a:avLst/>
          </a:prstGeom>
        </p:spPr>
      </p:pic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7104E647-0162-1747-9753-1A4BE1C695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9259" y="1100940"/>
            <a:ext cx="2533080" cy="184219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34B180E-4AFB-0C4D-82BD-DFBC0F9AEB21}"/>
              </a:ext>
            </a:extLst>
          </p:cNvPr>
          <p:cNvSpPr txBox="1"/>
          <p:nvPr/>
        </p:nvSpPr>
        <p:spPr>
          <a:xfrm>
            <a:off x="8120136" y="2890180"/>
            <a:ext cx="13290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3000" b="1" dirty="0">
                <a:solidFill>
                  <a:srgbClr val="FF0000"/>
                </a:solidFill>
                <a:latin typeface="Comic Sans MS" panose="030F0902030302020204" pitchFamily="66" charset="0"/>
              </a:rPr>
              <a:t>Red</a:t>
            </a:r>
            <a:endParaRPr lang="en-GB" sz="3000" b="1" dirty="0">
              <a:solidFill>
                <a:srgbClr val="0070C0"/>
              </a:solidFill>
              <a:latin typeface="Comic Sans MS" panose="030F0902030302020204" pitchFamily="66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F0B5A1-4690-7B4B-BF0E-1F2E71B01C47}"/>
              </a:ext>
            </a:extLst>
          </p:cNvPr>
          <p:cNvSpPr txBox="1"/>
          <p:nvPr/>
        </p:nvSpPr>
        <p:spPr>
          <a:xfrm>
            <a:off x="6441898" y="5203062"/>
            <a:ext cx="13290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3000" b="1" dirty="0">
                <a:solidFill>
                  <a:srgbClr val="FFE550"/>
                </a:solidFill>
                <a:latin typeface="Comic Sans MS" panose="030F0902030302020204" pitchFamily="66" charset="0"/>
              </a:rPr>
              <a:t>Yellow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63FAD9-9123-CB49-B224-4B11F514E15C}"/>
              </a:ext>
            </a:extLst>
          </p:cNvPr>
          <p:cNvSpPr txBox="1"/>
          <p:nvPr/>
        </p:nvSpPr>
        <p:spPr>
          <a:xfrm>
            <a:off x="9659410" y="5203062"/>
            <a:ext cx="9900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3000" b="1" dirty="0">
                <a:solidFill>
                  <a:srgbClr val="0070C0"/>
                </a:solidFill>
                <a:latin typeface="Comic Sans MS" panose="030F0902030302020204" pitchFamily="66" charset="0"/>
              </a:rPr>
              <a:t>Blue</a:t>
            </a:r>
          </a:p>
        </p:txBody>
      </p:sp>
    </p:spTree>
    <p:extLst>
      <p:ext uri="{BB962C8B-B14F-4D97-AF65-F5344CB8AC3E}">
        <p14:creationId xmlns:p14="http://schemas.microsoft.com/office/powerpoint/2010/main" val="158451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5374</TotalTime>
  <Words>973</Words>
  <Application>Microsoft Office PowerPoint</Application>
  <PresentationFormat>Widescreen</PresentationFormat>
  <Paragraphs>109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488</cp:revision>
  <dcterms:created xsi:type="dcterms:W3CDTF">2021-01-11T17:47:06Z</dcterms:created>
  <dcterms:modified xsi:type="dcterms:W3CDTF">2022-09-19T12:18:18Z</dcterms:modified>
</cp:coreProperties>
</file>