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79" r:id="rId2"/>
    <p:sldId id="271" r:id="rId3"/>
    <p:sldId id="336" r:id="rId4"/>
    <p:sldId id="337" r:id="rId5"/>
    <p:sldId id="33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271"/>
            <p14:sldId id="336"/>
            <p14:sldId id="337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183" userDrawn="1">
          <p15:clr>
            <a:srgbClr val="A4A3A4"/>
          </p15:clr>
        </p15:guide>
        <p15:guide id="10" pos="3409" userDrawn="1">
          <p15:clr>
            <a:srgbClr val="A4A3A4"/>
          </p15:clr>
        </p15:guide>
        <p15:guide id="11" pos="982" userDrawn="1">
          <p15:clr>
            <a:srgbClr val="A4A3A4"/>
          </p15:clr>
        </p15:guide>
        <p15:guide id="13" pos="6698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42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82F2A"/>
    <a:srgbClr val="B6191F"/>
    <a:srgbClr val="EBBCBC"/>
    <a:srgbClr val="F9E9E9"/>
    <a:srgbClr val="FF755C"/>
    <a:srgbClr val="286AA6"/>
    <a:srgbClr val="286AA7"/>
    <a:srgbClr val="064B8D"/>
    <a:srgbClr val="369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57" autoAdjust="0"/>
    <p:restoredTop sz="94558"/>
  </p:normalViewPr>
  <p:slideViewPr>
    <p:cSldViewPr snapToGrid="0" snapToObjects="1">
      <p:cViewPr varScale="1">
        <p:scale>
          <a:sx n="116" d="100"/>
          <a:sy n="116" d="100"/>
        </p:scale>
        <p:origin x="1208" y="192"/>
      </p:cViewPr>
      <p:guideLst>
        <p:guide orient="horz" pos="2183"/>
        <p:guide pos="3409"/>
        <p:guide pos="982"/>
        <p:guide pos="6698"/>
        <p:guide pos="3840"/>
        <p:guide pos="4271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AD64653-D152-5D4E-924A-8EECFCC2BB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A9BF0CF-FF6F-94BF-8CFB-69878420B4E5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FBC0BEC-859A-3C42-9D22-B5820DFF5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" y="1560241"/>
            <a:ext cx="12192000" cy="3835400"/>
          </a:xfrm>
          <a:prstGeom prst="rect">
            <a:avLst/>
          </a:prstGeom>
        </p:spPr>
      </p:pic>
      <p:pic>
        <p:nvPicPr>
          <p:cNvPr id="4" name="Picture 3" descr="A picture containing colorful&#10;&#10;Description automatically generated">
            <a:extLst>
              <a:ext uri="{FF2B5EF4-FFF2-40B4-BE49-F238E27FC236}">
                <a16:creationId xmlns:a16="http://schemas.microsoft.com/office/drawing/2014/main" id="{7B794683-3137-6944-9C45-DC314B1CF4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30" t="2622" r="28223" b="1109"/>
          <a:stretch/>
        </p:blipFill>
        <p:spPr>
          <a:xfrm>
            <a:off x="8618084" y="1825988"/>
            <a:ext cx="3528671" cy="3528671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5" name="Picture 4" descr="A person standing in front of a group of children&#10;&#10;Description automatically generated with low confidence">
            <a:extLst>
              <a:ext uri="{FF2B5EF4-FFF2-40B4-BE49-F238E27FC236}">
                <a16:creationId xmlns:a16="http://schemas.microsoft.com/office/drawing/2014/main" id="{9033D3E0-1DC0-E042-8D45-895BFD8F3D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96" r="8196"/>
          <a:stretch/>
        </p:blipFill>
        <p:spPr>
          <a:xfrm>
            <a:off x="126244" y="1873991"/>
            <a:ext cx="3432667" cy="3432667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40D74B7-4D39-884F-846E-2D76247B84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1410D4-2134-B842-900D-CC632E08876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F494796-7966-4642-BE07-CD0300FDBB09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B4BCC893-F1D6-7FB3-5045-7874421222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1201" y="5864428"/>
            <a:ext cx="752400" cy="752400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C0274861-2B74-F9D6-5705-FF1C3DA62289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Teddy Bear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683FD2-A08C-99A3-94B9-E8A2A363FBA7}"/>
              </a:ext>
            </a:extLst>
          </p:cNvPr>
          <p:cNvSpPr txBox="1"/>
          <p:nvPr/>
        </p:nvSpPr>
        <p:spPr>
          <a:xfrm>
            <a:off x="10923921" y="6055265"/>
            <a:ext cx="1111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Literacy</a:t>
            </a:r>
          </a:p>
        </p:txBody>
      </p:sp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18138149-CE87-0383-1B90-E8D6ADB334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330" y="5864428"/>
            <a:ext cx="752400" cy="7524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98D6C7D-967B-F323-D648-11095A50864B}"/>
              </a:ext>
            </a:extLst>
          </p:cNvPr>
          <p:cNvSpPr txBox="1"/>
          <p:nvPr/>
        </p:nvSpPr>
        <p:spPr>
          <a:xfrm>
            <a:off x="8008050" y="5916766"/>
            <a:ext cx="1950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Expressive Arts and Design</a:t>
            </a:r>
          </a:p>
        </p:txBody>
      </p:sp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82E391EE-56E0-D28C-5F17-C0B59B5F20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250" y="5864428"/>
            <a:ext cx="752400" cy="7524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14AECB1-3D65-8F64-CC90-0DB1FCCC4C20}"/>
              </a:ext>
            </a:extLst>
          </p:cNvPr>
          <p:cNvSpPr txBox="1"/>
          <p:nvPr/>
        </p:nvSpPr>
        <p:spPr>
          <a:xfrm>
            <a:off x="5259971" y="5916766"/>
            <a:ext cx="176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Communication and Language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ar chart&#10;&#10;Description automatically generated">
            <a:extLst>
              <a:ext uri="{FF2B5EF4-FFF2-40B4-BE49-F238E27FC236}">
                <a16:creationId xmlns:a16="http://schemas.microsoft.com/office/drawing/2014/main" id="{F87FD991-4A24-B649-A44F-AD4CA88BB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289" y="768794"/>
            <a:ext cx="7692891" cy="5505005"/>
          </a:xfrm>
          <a:prstGeom prst="rect">
            <a:avLst/>
          </a:prstGeom>
        </p:spPr>
      </p:pic>
      <p:pic>
        <p:nvPicPr>
          <p:cNvPr id="3" name="book" hidden="1">
            <a:extLst>
              <a:ext uri="{FF2B5EF4-FFF2-40B4-BE49-F238E27FC236}">
                <a16:creationId xmlns:a16="http://schemas.microsoft.com/office/drawing/2014/main" id="{C0C6C9E5-CBF7-1497-82F0-8D434B31CE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045" y="844705"/>
            <a:ext cx="7171765" cy="5128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F7DD1A-09D3-962C-E8D1-A18E524F183F}"/>
              </a:ext>
            </a:extLst>
          </p:cNvPr>
          <p:cNvSpPr txBox="1"/>
          <p:nvPr/>
        </p:nvSpPr>
        <p:spPr>
          <a:xfrm>
            <a:off x="3171881" y="1087485"/>
            <a:ext cx="25554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fine day there was a knock on</a:t>
            </a:r>
            <a:b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door.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DB5A77-8F6B-6EB8-AE22-5FF206ED8B29}"/>
              </a:ext>
            </a:extLst>
          </p:cNvPr>
          <p:cNvSpPr txBox="1"/>
          <p:nvPr/>
        </p:nvSpPr>
        <p:spPr>
          <a:xfrm>
            <a:off x="3151101" y="2272904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55B2A-07C4-790E-E451-77FDFCD34F2E}"/>
              </a:ext>
            </a:extLst>
          </p:cNvPr>
          <p:cNvSpPr txBox="1"/>
          <p:nvPr/>
        </p:nvSpPr>
        <p:spPr>
          <a:xfrm rot="20778901">
            <a:off x="3927167" y="2504261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0F7BA1-EEA9-45AC-6CE7-F5E425090FB4}"/>
              </a:ext>
            </a:extLst>
          </p:cNvPr>
          <p:cNvSpPr txBox="1"/>
          <p:nvPr/>
        </p:nvSpPr>
        <p:spPr>
          <a:xfrm rot="736831">
            <a:off x="4755990" y="2907684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1F8257-6A3F-9722-407D-E59143DA6E42}"/>
              </a:ext>
            </a:extLst>
          </p:cNvPr>
          <p:cNvSpPr txBox="1"/>
          <p:nvPr/>
        </p:nvSpPr>
        <p:spPr>
          <a:xfrm>
            <a:off x="6360541" y="1087485"/>
            <a:ext cx="3909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Hello, who’s there?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36B7E0-967B-E812-4595-10DC4F984CDE}"/>
              </a:ext>
            </a:extLst>
          </p:cNvPr>
          <p:cNvSpPr txBox="1"/>
          <p:nvPr/>
        </p:nvSpPr>
        <p:spPr>
          <a:xfrm>
            <a:off x="6360540" y="1487595"/>
            <a:ext cx="2891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It’s our friend,</a:t>
            </a:r>
            <a:b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Teddy Bear!</a:t>
            </a:r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91CB877-F84C-A543-8996-73C376510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610" y="3093801"/>
            <a:ext cx="1275790" cy="222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A851A5-B6B7-1CC9-9284-D621D211572A}"/>
              </a:ext>
            </a:extLst>
          </p:cNvPr>
          <p:cNvSpPr txBox="1"/>
          <p:nvPr/>
        </p:nvSpPr>
        <p:spPr>
          <a:xfrm>
            <a:off x="6447649" y="2619065"/>
            <a:ext cx="4436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Teddy Bear has something to share.</a:t>
            </a:r>
          </a:p>
        </p:txBody>
      </p:sp>
      <p:pic>
        <p:nvPicPr>
          <p:cNvPr id="17" name="Picture 1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C44FCC6-2324-865D-CE34-0E483E4D4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042" y="862769"/>
            <a:ext cx="850078" cy="919473"/>
          </a:xfrm>
          <a:prstGeom prst="rect">
            <a:avLst/>
          </a:prstGeom>
        </p:spPr>
      </p:pic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F5D4DB4C-92DF-8FA4-8A4D-ACBD2457A3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1" t="49023" r="38577" b="-3164"/>
          <a:stretch/>
        </p:blipFill>
        <p:spPr>
          <a:xfrm>
            <a:off x="9915526" y="368968"/>
            <a:ext cx="1854656" cy="15883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9716C8-45C2-BB0E-7D8F-EC20596C3ABB}"/>
              </a:ext>
            </a:extLst>
          </p:cNvPr>
          <p:cNvSpPr txBox="1"/>
          <p:nvPr/>
        </p:nvSpPr>
        <p:spPr>
          <a:xfrm>
            <a:off x="6447650" y="4149545"/>
            <a:ext cx="4830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is it, Teddy Bear?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D5DBCBE2-DDF1-1545-A96F-BF99116E0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336" y="657560"/>
            <a:ext cx="4436315" cy="554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2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F45B35B-B6DA-624B-AC4C-10E2E3B8E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66" y="798523"/>
            <a:ext cx="6327185" cy="3807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FBC545-A04A-7343-B3BC-B2AE3BA8E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9249" y="747998"/>
            <a:ext cx="2916135" cy="43883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1E20D-CE6A-0C8D-79C1-86DCA61703F4}"/>
              </a:ext>
            </a:extLst>
          </p:cNvPr>
          <p:cNvSpPr txBox="1"/>
          <p:nvPr/>
        </p:nvSpPr>
        <p:spPr>
          <a:xfrm>
            <a:off x="0" y="529538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Teddy Bear is inviting us to come to the fair!</a:t>
            </a:r>
          </a:p>
        </p:txBody>
      </p:sp>
    </p:spTree>
    <p:extLst>
      <p:ext uri="{BB962C8B-B14F-4D97-AF65-F5344CB8AC3E}">
        <p14:creationId xmlns:p14="http://schemas.microsoft.com/office/powerpoint/2010/main" val="382249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22678532-FCB6-AAB4-7CCE-1AD32742D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3" r="3343"/>
          <a:stretch/>
        </p:blipFill>
        <p:spPr>
          <a:xfrm>
            <a:off x="419105" y="371009"/>
            <a:ext cx="11353788" cy="5097858"/>
          </a:xfrm>
          <a:prstGeom prst="rect">
            <a:avLst/>
          </a:prstGeom>
        </p:spPr>
      </p:pic>
      <p:pic>
        <p:nvPicPr>
          <p:cNvPr id="3" name="Picture 2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0CE95929-2E9C-BB4C-BDA4-153C02D3D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572" y="2646569"/>
            <a:ext cx="8116854" cy="3465508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F20E90FA-BD0F-1826-C210-DB57C26627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86" y="593464"/>
            <a:ext cx="1836777" cy="1805289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10FF2D32-F51E-A6D4-9C8D-F5B8101E23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015" y="3533475"/>
            <a:ext cx="501817" cy="516155"/>
          </a:xfrm>
          <a:prstGeom prst="rect">
            <a:avLst/>
          </a:prstGeom>
        </p:spPr>
      </p:pic>
      <p:pic>
        <p:nvPicPr>
          <p:cNvPr id="15" name="Picture 14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CCD1D5D-00DF-AB49-E7D8-25BF7969321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0346" y="1391935"/>
            <a:ext cx="580615" cy="628013"/>
          </a:xfrm>
          <a:prstGeom prst="rect">
            <a:avLst/>
          </a:prstGeom>
        </p:spPr>
      </p:pic>
      <p:pic>
        <p:nvPicPr>
          <p:cNvPr id="10" name="Picture 9" descr="A picture containing light, blur&#10;&#10;Description automatically generated">
            <a:extLst>
              <a:ext uri="{FF2B5EF4-FFF2-40B4-BE49-F238E27FC236}">
                <a16:creationId xmlns:a16="http://schemas.microsoft.com/office/drawing/2014/main" id="{CBBF6ACC-B16C-E54B-8A49-FF5A9ADC78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200" y="881683"/>
            <a:ext cx="3256071" cy="3970818"/>
          </a:xfrm>
          <a:prstGeom prst="rect">
            <a:avLst/>
          </a:prstGeom>
        </p:spPr>
      </p:pic>
      <p:pic>
        <p:nvPicPr>
          <p:cNvPr id="13" name="Picture 12" descr="A picture containing light, blur&#10;&#10;Description automatically generated">
            <a:extLst>
              <a:ext uri="{FF2B5EF4-FFF2-40B4-BE49-F238E27FC236}">
                <a16:creationId xmlns:a16="http://schemas.microsoft.com/office/drawing/2014/main" id="{F9432841-D2B1-9046-9919-9E5FC11B8A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141171" y="881683"/>
            <a:ext cx="3256071" cy="39708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82873C-AAF0-E649-B71F-5B75DB7D3E3E}"/>
              </a:ext>
            </a:extLst>
          </p:cNvPr>
          <p:cNvSpPr txBox="1"/>
          <p:nvPr/>
        </p:nvSpPr>
        <p:spPr>
          <a:xfrm>
            <a:off x="2576122" y="1807109"/>
            <a:ext cx="2386168" cy="830997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will happen next?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33877D-BF1E-3342-9EC3-D83CF8B55C8B}"/>
              </a:ext>
            </a:extLst>
          </p:cNvPr>
          <p:cNvSpPr txBox="1"/>
          <p:nvPr/>
        </p:nvSpPr>
        <p:spPr>
          <a:xfrm>
            <a:off x="7298889" y="1656487"/>
            <a:ext cx="2310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Let’s imagine</a:t>
            </a:r>
          </a:p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rest of the story!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ED21F8C-7A70-3043-BA5E-47D06B31A0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5999" y="2549266"/>
            <a:ext cx="1642110" cy="247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Custom 40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17381</TotalTime>
  <Words>98</Words>
  <Application>Microsoft Macintosh PowerPoint</Application>
  <PresentationFormat>Widescreen</PresentationFormat>
  <Paragraphs>19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748</cp:revision>
  <dcterms:created xsi:type="dcterms:W3CDTF">2021-01-11T17:47:06Z</dcterms:created>
  <dcterms:modified xsi:type="dcterms:W3CDTF">2022-10-04T10:20:44Z</dcterms:modified>
</cp:coreProperties>
</file>