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79" r:id="rId2"/>
    <p:sldId id="271" r:id="rId3"/>
    <p:sldId id="336" r:id="rId4"/>
    <p:sldId id="337" r:id="rId5"/>
    <p:sldId id="33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271"/>
            <p14:sldId id="336"/>
            <p14:sldId id="337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1933" userDrawn="1">
          <p15:clr>
            <a:srgbClr val="A4A3A4"/>
          </p15:clr>
        </p15:guide>
        <p15:guide id="10" pos="3409" userDrawn="1">
          <p15:clr>
            <a:srgbClr val="A4A3A4"/>
          </p15:clr>
        </p15:guide>
        <p15:guide id="11" pos="982" userDrawn="1">
          <p15:clr>
            <a:srgbClr val="A4A3A4"/>
          </p15:clr>
        </p15:guide>
        <p15:guide id="13" pos="6698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3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82F2A"/>
    <a:srgbClr val="B6191F"/>
    <a:srgbClr val="EBBCBC"/>
    <a:srgbClr val="F9E9E9"/>
    <a:srgbClr val="FF755C"/>
    <a:srgbClr val="286AA6"/>
    <a:srgbClr val="286AA7"/>
    <a:srgbClr val="064B8D"/>
    <a:srgbClr val="369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3" autoAdjust="0"/>
    <p:restoredTop sz="94830"/>
  </p:normalViewPr>
  <p:slideViewPr>
    <p:cSldViewPr snapToGrid="0" snapToObjects="1">
      <p:cViewPr varScale="1">
        <p:scale>
          <a:sx n="190" d="100"/>
          <a:sy n="190" d="100"/>
        </p:scale>
        <p:origin x="1384" y="200"/>
      </p:cViewPr>
      <p:guideLst>
        <p:guide orient="horz" pos="1933"/>
        <p:guide pos="3409"/>
        <p:guide pos="982"/>
        <p:guide pos="6698"/>
        <p:guide pos="3840"/>
        <p:guide pos="4384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62C8A52-108F-974C-A7D5-3A9C858D49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A9BF0CF-FF6F-94BF-8CFB-69878420B4E5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374DFAE3-CEEB-2349-B405-A34A3E312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7617"/>
            <a:ext cx="12192000" cy="3846576"/>
          </a:xfrm>
          <a:prstGeom prst="rect">
            <a:avLst/>
          </a:prstGeom>
        </p:spPr>
      </p:pic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40D74B7-4D39-884F-846E-2D76247B84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1410D4-2134-B842-900D-CC632E0887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F494796-7966-4642-BE07-CD0300FDBB09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B4BCC893-F1D6-7FB3-5045-7874421222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1201" y="5864428"/>
            <a:ext cx="752400" cy="752400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C0274861-2B74-F9D6-5705-FF1C3DA62289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Toy Train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683FD2-A08C-99A3-94B9-E8A2A363FBA7}"/>
              </a:ext>
            </a:extLst>
          </p:cNvPr>
          <p:cNvSpPr txBox="1"/>
          <p:nvPr/>
        </p:nvSpPr>
        <p:spPr>
          <a:xfrm>
            <a:off x="10923921" y="6055265"/>
            <a:ext cx="1111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Literacy</a:t>
            </a:r>
          </a:p>
        </p:txBody>
      </p:sp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18138149-CE87-0383-1B90-E8D6ADB334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330" y="5864428"/>
            <a:ext cx="752400" cy="7524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98D6C7D-967B-F323-D648-11095A50864B}"/>
              </a:ext>
            </a:extLst>
          </p:cNvPr>
          <p:cNvSpPr txBox="1"/>
          <p:nvPr/>
        </p:nvSpPr>
        <p:spPr>
          <a:xfrm>
            <a:off x="8008050" y="5916766"/>
            <a:ext cx="1950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Expressive Arts and Design</a:t>
            </a:r>
          </a:p>
        </p:txBody>
      </p: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82E391EE-56E0-D28C-5F17-C0B59B5F208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250" y="5864428"/>
            <a:ext cx="752400" cy="7524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14AECB1-3D65-8F64-CC90-0DB1FCCC4C20}"/>
              </a:ext>
            </a:extLst>
          </p:cNvPr>
          <p:cNvSpPr txBox="1"/>
          <p:nvPr/>
        </p:nvSpPr>
        <p:spPr>
          <a:xfrm>
            <a:off x="5259971" y="5916766"/>
            <a:ext cx="176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Communication and Language</a:t>
            </a:r>
          </a:p>
        </p:txBody>
      </p:sp>
      <p:pic>
        <p:nvPicPr>
          <p:cNvPr id="5" name="Picture 4" descr="A picture containing window, person, indoor, dining table&#10;&#10;Description automatically generated">
            <a:extLst>
              <a:ext uri="{FF2B5EF4-FFF2-40B4-BE49-F238E27FC236}">
                <a16:creationId xmlns:a16="http://schemas.microsoft.com/office/drawing/2014/main" id="{AEE05F44-97CD-8649-BC26-5C13F2F2E17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34" t="24117" r="31255" b="293"/>
          <a:stretch/>
        </p:blipFill>
        <p:spPr>
          <a:xfrm>
            <a:off x="201918" y="1809339"/>
            <a:ext cx="3273156" cy="3273156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9" name="Picture 8" descr="A group of toy trucks&#10;&#10;Description automatically generated with low confidence">
            <a:extLst>
              <a:ext uri="{FF2B5EF4-FFF2-40B4-BE49-F238E27FC236}">
                <a16:creationId xmlns:a16="http://schemas.microsoft.com/office/drawing/2014/main" id="{48989EFE-4FC7-B649-B06E-5DDB28341B4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061" b="12259"/>
          <a:stretch/>
        </p:blipFill>
        <p:spPr>
          <a:xfrm>
            <a:off x="8769248" y="1836724"/>
            <a:ext cx="3273156" cy="3273156"/>
          </a:xfrm>
          <a:prstGeom prst="ellipse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ar chart&#10;&#10;Description automatically generated">
            <a:extLst>
              <a:ext uri="{FF2B5EF4-FFF2-40B4-BE49-F238E27FC236}">
                <a16:creationId xmlns:a16="http://schemas.microsoft.com/office/drawing/2014/main" id="{064F013F-3AE4-2343-B75D-41336355F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384" y="729189"/>
            <a:ext cx="7695355" cy="5506768"/>
          </a:xfrm>
          <a:prstGeom prst="rect">
            <a:avLst/>
          </a:prstGeom>
        </p:spPr>
      </p:pic>
      <p:pic>
        <p:nvPicPr>
          <p:cNvPr id="9" name="Picture 8" descr="A picture containing toy&#10;&#10;Description automatically generated">
            <a:extLst>
              <a:ext uri="{FF2B5EF4-FFF2-40B4-BE49-F238E27FC236}">
                <a16:creationId xmlns:a16="http://schemas.microsoft.com/office/drawing/2014/main" id="{B6D28A49-8717-AC45-BA34-05EC8A9FA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546" y="2170818"/>
            <a:ext cx="1692821" cy="3314259"/>
          </a:xfrm>
          <a:prstGeom prst="rect">
            <a:avLst/>
          </a:prstGeom>
        </p:spPr>
      </p:pic>
      <p:pic>
        <p:nvPicPr>
          <p:cNvPr id="3" name="book" hidden="1">
            <a:extLst>
              <a:ext uri="{FF2B5EF4-FFF2-40B4-BE49-F238E27FC236}">
                <a16:creationId xmlns:a16="http://schemas.microsoft.com/office/drawing/2014/main" id="{C0C6C9E5-CBF7-1497-82F0-8D434B31CE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045" y="844705"/>
            <a:ext cx="7171765" cy="5128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F7DD1A-09D3-962C-E8D1-A18E524F183F}"/>
              </a:ext>
            </a:extLst>
          </p:cNvPr>
          <p:cNvSpPr txBox="1"/>
          <p:nvPr/>
        </p:nvSpPr>
        <p:spPr>
          <a:xfrm>
            <a:off x="3223085" y="1087485"/>
            <a:ext cx="257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fine day there was a knock on</a:t>
            </a:r>
            <a:b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door.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DB5A77-8F6B-6EB8-AE22-5FF206ED8B29}"/>
              </a:ext>
            </a:extLst>
          </p:cNvPr>
          <p:cNvSpPr txBox="1"/>
          <p:nvPr/>
        </p:nvSpPr>
        <p:spPr>
          <a:xfrm>
            <a:off x="3151101" y="227290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55B2A-07C4-790E-E451-77FDFCD34F2E}"/>
              </a:ext>
            </a:extLst>
          </p:cNvPr>
          <p:cNvSpPr txBox="1"/>
          <p:nvPr/>
        </p:nvSpPr>
        <p:spPr>
          <a:xfrm rot="20778901">
            <a:off x="3927167" y="2504261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0F7BA1-EEA9-45AC-6CE7-F5E425090FB4}"/>
              </a:ext>
            </a:extLst>
          </p:cNvPr>
          <p:cNvSpPr txBox="1"/>
          <p:nvPr/>
        </p:nvSpPr>
        <p:spPr>
          <a:xfrm rot="736831">
            <a:off x="4755990" y="290768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1F8257-6A3F-9722-407D-E59143DA6E42}"/>
              </a:ext>
            </a:extLst>
          </p:cNvPr>
          <p:cNvSpPr txBox="1"/>
          <p:nvPr/>
        </p:nvSpPr>
        <p:spPr>
          <a:xfrm>
            <a:off x="6396982" y="1087485"/>
            <a:ext cx="300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We have a visitor</a:t>
            </a:r>
            <a:b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once more!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36B7E0-967B-E812-4595-10DC4F984CDE}"/>
              </a:ext>
            </a:extLst>
          </p:cNvPr>
          <p:cNvSpPr txBox="1"/>
          <p:nvPr/>
        </p:nvSpPr>
        <p:spPr>
          <a:xfrm>
            <a:off x="6361127" y="1756855"/>
            <a:ext cx="2891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It’s Toy Train!</a:t>
            </a:r>
          </a:p>
        </p:txBody>
      </p:sp>
    </p:spTree>
    <p:extLst>
      <p:ext uri="{BB962C8B-B14F-4D97-AF65-F5344CB8AC3E}">
        <p14:creationId xmlns:p14="http://schemas.microsoft.com/office/powerpoint/2010/main" val="18402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oy&#10;&#10;Description automatically generated">
            <a:extLst>
              <a:ext uri="{FF2B5EF4-FFF2-40B4-BE49-F238E27FC236}">
                <a16:creationId xmlns:a16="http://schemas.microsoft.com/office/drawing/2014/main" id="{DC01FEC5-66EC-1449-AFAB-2BC5A66065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20" r="1" b="8929"/>
          <a:stretch/>
        </p:blipFill>
        <p:spPr>
          <a:xfrm>
            <a:off x="400053" y="195942"/>
            <a:ext cx="9161384" cy="62456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A851A5-B6B7-1CC9-9284-D621D211572A}"/>
              </a:ext>
            </a:extLst>
          </p:cNvPr>
          <p:cNvSpPr txBox="1"/>
          <p:nvPr/>
        </p:nvSpPr>
        <p:spPr>
          <a:xfrm>
            <a:off x="6885499" y="2693195"/>
            <a:ext cx="4422036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0"/>
              </a:spcAft>
            </a:pP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Hello, Toy Train, would you like to play?</a:t>
            </a:r>
          </a:p>
          <a:p>
            <a:pPr>
              <a:spcAft>
                <a:spcPts val="2000"/>
              </a:spcAft>
            </a:pP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Oh dear, Toy Train</a:t>
            </a:r>
            <a:b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can’t play today.</a:t>
            </a:r>
          </a:p>
          <a:p>
            <a:endParaRPr lang="en-GB" sz="2800" b="1" dirty="0">
              <a:latin typeface="Comic Sans MS" panose="030F0702030302020204" pitchFamily="66" charset="0"/>
            </a:endParaRPr>
          </a:p>
        </p:txBody>
      </p:sp>
      <p:pic>
        <p:nvPicPr>
          <p:cNvPr id="17" name="Picture 1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44FCC6-2324-865D-CE34-0E483E4D4F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011" y="1273629"/>
            <a:ext cx="639431" cy="691630"/>
          </a:xfrm>
          <a:prstGeom prst="rect">
            <a:avLst/>
          </a:prstGeom>
        </p:spPr>
      </p:pic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5D4DB4C-92DF-8FA4-8A4D-ACBD2457A3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1" t="49023" r="38577" b="-3164"/>
          <a:stretch/>
        </p:blipFill>
        <p:spPr>
          <a:xfrm>
            <a:off x="9915526" y="368968"/>
            <a:ext cx="1854656" cy="158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2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oy&#10;&#10;Description automatically generated">
            <a:extLst>
              <a:ext uri="{FF2B5EF4-FFF2-40B4-BE49-F238E27FC236}">
                <a16:creationId xmlns:a16="http://schemas.microsoft.com/office/drawing/2014/main" id="{2B4602D9-DD09-994D-B75B-70FC99C09F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20" r="1" b="8929"/>
          <a:stretch/>
        </p:blipFill>
        <p:spPr>
          <a:xfrm>
            <a:off x="400053" y="195942"/>
            <a:ext cx="9161384" cy="62456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1E20D-CE6A-0C8D-79C1-86DCA61703F4}"/>
              </a:ext>
            </a:extLst>
          </p:cNvPr>
          <p:cNvSpPr txBox="1"/>
          <p:nvPr/>
        </p:nvSpPr>
        <p:spPr>
          <a:xfrm>
            <a:off x="6874637" y="2312111"/>
            <a:ext cx="3983863" cy="319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0"/>
              </a:spcAft>
            </a:pP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Toy Train can’t find the train track.</a:t>
            </a:r>
          </a:p>
          <a:p>
            <a:pPr>
              <a:spcAft>
                <a:spcPts val="2000"/>
              </a:spcAft>
            </a:pP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Without the track, Toy Train has no</a:t>
            </a:r>
            <a:b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way back!</a:t>
            </a:r>
          </a:p>
          <a:p>
            <a:endParaRPr lang="en-GB" sz="2800" b="1" dirty="0">
              <a:latin typeface="Comic Sans MS" panose="030F0702030302020204" pitchFamily="66" charset="0"/>
            </a:endParaRPr>
          </a:p>
        </p:txBody>
      </p:sp>
      <p:pic>
        <p:nvPicPr>
          <p:cNvPr id="9" name="Picture 8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76085FF2-3E12-AA4C-B194-F6A9FE60BF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011" y="1273629"/>
            <a:ext cx="639431" cy="69163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98A7A02-8FAB-0548-A648-0400FC4FFD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1" t="49023" r="38577" b="-3164"/>
          <a:stretch/>
        </p:blipFill>
        <p:spPr>
          <a:xfrm>
            <a:off x="9915526" y="368968"/>
            <a:ext cx="1854656" cy="158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9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22678532-FCB6-AAB4-7CCE-1AD32742D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3" r="3343"/>
          <a:stretch/>
        </p:blipFill>
        <p:spPr>
          <a:xfrm>
            <a:off x="407531" y="373108"/>
            <a:ext cx="11353788" cy="5097858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0A39F81-4054-EB4F-9687-B12CE39C2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1169" y="2463824"/>
            <a:ext cx="8052174" cy="3705340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F20E90FA-BD0F-1826-C210-DB57C2662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86" y="593464"/>
            <a:ext cx="1836777" cy="1805289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10FF2D32-F51E-A6D4-9C8D-F5B8101E23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427" y="4451615"/>
            <a:ext cx="501817" cy="516155"/>
          </a:xfrm>
          <a:prstGeom prst="rect">
            <a:avLst/>
          </a:prstGeom>
        </p:spPr>
      </p:pic>
      <p:pic>
        <p:nvPicPr>
          <p:cNvPr id="15" name="Picture 14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CD1D5D-00DF-AB49-E7D8-25BF796932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257" y="1262384"/>
            <a:ext cx="580615" cy="628013"/>
          </a:xfrm>
          <a:prstGeom prst="rect">
            <a:avLst/>
          </a:prstGeom>
        </p:spPr>
      </p:pic>
      <p:pic>
        <p:nvPicPr>
          <p:cNvPr id="10" name="Picture 9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99CAF46E-75D9-3B48-8761-162BBCF3152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200" y="647854"/>
            <a:ext cx="3256071" cy="3970818"/>
          </a:xfrm>
          <a:prstGeom prst="rect">
            <a:avLst/>
          </a:prstGeom>
        </p:spPr>
      </p:pic>
      <p:pic>
        <p:nvPicPr>
          <p:cNvPr id="13" name="Picture 12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F2112382-F2D5-F846-9056-FC4DF928A2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141171" y="647854"/>
            <a:ext cx="3256071" cy="39708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15F4620-38D7-7140-B8D5-743B2FAD2FE6}"/>
              </a:ext>
            </a:extLst>
          </p:cNvPr>
          <p:cNvSpPr txBox="1"/>
          <p:nvPr/>
        </p:nvSpPr>
        <p:spPr>
          <a:xfrm>
            <a:off x="2576122" y="1573280"/>
            <a:ext cx="2386168" cy="830997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will happen next?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5A4689-C9C8-5D46-A8B3-E570E57BF864}"/>
              </a:ext>
            </a:extLst>
          </p:cNvPr>
          <p:cNvSpPr txBox="1"/>
          <p:nvPr/>
        </p:nvSpPr>
        <p:spPr>
          <a:xfrm>
            <a:off x="7298889" y="1422658"/>
            <a:ext cx="2310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Let’s imagine</a:t>
            </a:r>
          </a:p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rest of the story!</a:t>
            </a:r>
          </a:p>
        </p:txBody>
      </p:sp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Custom 40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18258</TotalTime>
  <Words>113</Words>
  <Application>Microsoft Macintosh PowerPoint</Application>
  <PresentationFormat>Widescreen</PresentationFormat>
  <Paragraphs>20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746</cp:revision>
  <dcterms:created xsi:type="dcterms:W3CDTF">2021-01-11T17:47:06Z</dcterms:created>
  <dcterms:modified xsi:type="dcterms:W3CDTF">2022-10-04T12:53:02Z</dcterms:modified>
</cp:coreProperties>
</file>