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79" r:id="rId2"/>
    <p:sldId id="271" r:id="rId3"/>
    <p:sldId id="336" r:id="rId4"/>
    <p:sldId id="337" r:id="rId5"/>
    <p:sldId id="33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271"/>
            <p14:sldId id="336"/>
            <p14:sldId id="337"/>
            <p14:sldId id="335"/>
          </p14:sldIdLst>
        </p14:section>
      </p14:sectionLst>
    </p:ext>
    <p:ext uri="{EFAFB233-063F-42B5-8137-9DF3F51BA10A}">
      <p15:sldGuideLst xmlns:p15="http://schemas.microsoft.com/office/powerpoint/2012/main">
        <p15:guide id="6" orient="horz" pos="2183" userDrawn="1">
          <p15:clr>
            <a:srgbClr val="A4A3A4"/>
          </p15:clr>
        </p15:guide>
        <p15:guide id="10" pos="3409" userDrawn="1">
          <p15:clr>
            <a:srgbClr val="A4A3A4"/>
          </p15:clr>
        </p15:guide>
        <p15:guide id="11" pos="982" userDrawn="1">
          <p15:clr>
            <a:srgbClr val="A4A3A4"/>
          </p15:clr>
        </p15:guide>
        <p15:guide id="13" pos="6698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pos="42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E82F2A"/>
    <a:srgbClr val="B6191F"/>
    <a:srgbClr val="EBBCBC"/>
    <a:srgbClr val="F9E9E9"/>
    <a:srgbClr val="FF755C"/>
    <a:srgbClr val="286AA6"/>
    <a:srgbClr val="286AA7"/>
    <a:srgbClr val="064B8D"/>
    <a:srgbClr val="369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7" autoAdjust="0"/>
    <p:restoredTop sz="94558"/>
  </p:normalViewPr>
  <p:slideViewPr>
    <p:cSldViewPr snapToGrid="0" snapToObjects="1">
      <p:cViewPr>
        <p:scale>
          <a:sx n="130" d="100"/>
          <a:sy n="130" d="100"/>
        </p:scale>
        <p:origin x="2848" y="1352"/>
      </p:cViewPr>
      <p:guideLst>
        <p:guide orient="horz" pos="2183"/>
        <p:guide pos="3409"/>
        <p:guide pos="982"/>
        <p:guide pos="6698"/>
        <p:guide pos="3840"/>
        <p:guide pos="4271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B61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B9ECE67-A7AB-5F4F-9876-A80EF7CB7A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10/4/22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61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6A9BF0CF-FF6F-94BF-8CFB-69878420B4E5}"/>
              </a:ext>
            </a:extLst>
          </p:cNvPr>
          <p:cNvSpPr/>
          <p:nvPr/>
        </p:nvSpPr>
        <p:spPr>
          <a:xfrm>
            <a:off x="0" y="1475713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79E3EA7-CB7F-F046-854D-B0C480DAC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" y="1558068"/>
            <a:ext cx="12192000" cy="3835400"/>
          </a:xfrm>
          <a:prstGeom prst="rect">
            <a:avLst/>
          </a:prstGeom>
        </p:spPr>
      </p:pic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40D74B7-4D39-884F-846E-2D76247B84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8" name="Picture 1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E1410D4-2134-B842-900D-CC632E0887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F494796-7966-4642-BE07-CD0300FDBB09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B4BCC893-F1D6-7FB3-5045-7874421222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1201" y="5864428"/>
            <a:ext cx="752400" cy="752400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C0274861-2B74-F9D6-5705-FF1C3DA62289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Raggedy Doll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6683FD2-A08C-99A3-94B9-E8A2A363FBA7}"/>
              </a:ext>
            </a:extLst>
          </p:cNvPr>
          <p:cNvSpPr txBox="1"/>
          <p:nvPr/>
        </p:nvSpPr>
        <p:spPr>
          <a:xfrm>
            <a:off x="10923921" y="6055265"/>
            <a:ext cx="1111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Literacy</a:t>
            </a:r>
          </a:p>
        </p:txBody>
      </p:sp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18138149-CE87-0383-1B90-E8D6ADB334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330" y="5864428"/>
            <a:ext cx="752400" cy="7524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98D6C7D-967B-F323-D648-11095A50864B}"/>
              </a:ext>
            </a:extLst>
          </p:cNvPr>
          <p:cNvSpPr txBox="1"/>
          <p:nvPr/>
        </p:nvSpPr>
        <p:spPr>
          <a:xfrm>
            <a:off x="8008050" y="5916766"/>
            <a:ext cx="1950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Expressive Arts and Design</a:t>
            </a:r>
          </a:p>
        </p:txBody>
      </p:sp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82E391EE-56E0-D28C-5F17-C0B59B5F20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7250" y="5864428"/>
            <a:ext cx="752400" cy="7524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A14AECB1-3D65-8F64-CC90-0DB1FCCC4C20}"/>
              </a:ext>
            </a:extLst>
          </p:cNvPr>
          <p:cNvSpPr txBox="1"/>
          <p:nvPr/>
        </p:nvSpPr>
        <p:spPr>
          <a:xfrm>
            <a:off x="5259971" y="5916766"/>
            <a:ext cx="1762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Communication and Language</a:t>
            </a:r>
          </a:p>
        </p:txBody>
      </p:sp>
      <p:pic>
        <p:nvPicPr>
          <p:cNvPr id="37" name="Picture 36" descr="A group of children in a classroom&#10;&#10;Description automatically generated with medium confidence">
            <a:extLst>
              <a:ext uri="{FF2B5EF4-FFF2-40B4-BE49-F238E27FC236}">
                <a16:creationId xmlns:a16="http://schemas.microsoft.com/office/drawing/2014/main" id="{14D9B11B-8C6D-A886-2F10-0948DEAA389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43" t="3976" r="48396" b="22184"/>
          <a:stretch/>
        </p:blipFill>
        <p:spPr>
          <a:xfrm>
            <a:off x="368407" y="1742282"/>
            <a:ext cx="3048575" cy="3458775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E8E4348-EC88-FE9B-AE25-2B948F82776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657" b="14657"/>
          <a:stretch/>
        </p:blipFill>
        <p:spPr>
          <a:xfrm>
            <a:off x="8951480" y="1742282"/>
            <a:ext cx="3048575" cy="3458775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ook">
            <a:extLst>
              <a:ext uri="{FF2B5EF4-FFF2-40B4-BE49-F238E27FC236}">
                <a16:creationId xmlns:a16="http://schemas.microsoft.com/office/drawing/2014/main" id="{15565618-29B2-AA87-1123-6671833BE5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8045" y="844705"/>
            <a:ext cx="7171765" cy="51287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book" hidden="1">
            <a:extLst>
              <a:ext uri="{FF2B5EF4-FFF2-40B4-BE49-F238E27FC236}">
                <a16:creationId xmlns:a16="http://schemas.microsoft.com/office/drawing/2014/main" id="{C0C6C9E5-CBF7-1497-82F0-8D434B31CE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8045" y="844705"/>
            <a:ext cx="7171765" cy="51287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ragdoll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0DD8322-1440-CAD3-CE02-D865316CB1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5130" y="1733932"/>
            <a:ext cx="1280159" cy="35305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F7DD1A-09D3-962C-E8D1-A18E524F183F}"/>
              </a:ext>
            </a:extLst>
          </p:cNvPr>
          <p:cNvSpPr txBox="1"/>
          <p:nvPr/>
        </p:nvSpPr>
        <p:spPr>
          <a:xfrm>
            <a:off x="3171882" y="1087485"/>
            <a:ext cx="2416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One fine day there was a knock on the door.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DB5A77-8F6B-6EB8-AE22-5FF206ED8B29}"/>
              </a:ext>
            </a:extLst>
          </p:cNvPr>
          <p:cNvSpPr txBox="1"/>
          <p:nvPr/>
        </p:nvSpPr>
        <p:spPr>
          <a:xfrm>
            <a:off x="3151101" y="2272904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E82F2A"/>
                </a:solidFill>
                <a:latin typeface="Comic Sans MS" panose="030F0702030302020204" pitchFamily="66" charset="0"/>
              </a:rPr>
              <a:t>Knock!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F55B2A-07C4-790E-E451-77FDFCD34F2E}"/>
              </a:ext>
            </a:extLst>
          </p:cNvPr>
          <p:cNvSpPr txBox="1"/>
          <p:nvPr/>
        </p:nvSpPr>
        <p:spPr>
          <a:xfrm rot="20778901">
            <a:off x="3927167" y="2504261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E82F2A"/>
                </a:solidFill>
                <a:latin typeface="Comic Sans MS" panose="030F0702030302020204" pitchFamily="66" charset="0"/>
              </a:rPr>
              <a:t>Knock!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0F7BA1-EEA9-45AC-6CE7-F5E425090FB4}"/>
              </a:ext>
            </a:extLst>
          </p:cNvPr>
          <p:cNvSpPr txBox="1"/>
          <p:nvPr/>
        </p:nvSpPr>
        <p:spPr>
          <a:xfrm rot="736831">
            <a:off x="4755990" y="2907684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E82F2A"/>
                </a:solidFill>
                <a:latin typeface="Comic Sans MS" panose="030F0702030302020204" pitchFamily="66" charset="0"/>
              </a:rPr>
              <a:t>Knock!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1F8257-6A3F-9722-407D-E59143DA6E42}"/>
              </a:ext>
            </a:extLst>
          </p:cNvPr>
          <p:cNvSpPr txBox="1"/>
          <p:nvPr/>
        </p:nvSpPr>
        <p:spPr>
          <a:xfrm>
            <a:off x="6282753" y="1087485"/>
            <a:ext cx="272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Who can it be?</a:t>
            </a:r>
          </a:p>
        </p:txBody>
      </p:sp>
    </p:spTree>
    <p:extLst>
      <p:ext uri="{BB962C8B-B14F-4D97-AF65-F5344CB8AC3E}">
        <p14:creationId xmlns:p14="http://schemas.microsoft.com/office/powerpoint/2010/main" val="184024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A7CC3C0F-E0FC-BEF3-5037-064AB0EFC3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33" r="3343"/>
          <a:stretch/>
        </p:blipFill>
        <p:spPr>
          <a:xfrm>
            <a:off x="407531" y="373108"/>
            <a:ext cx="11353788" cy="5097858"/>
          </a:xfrm>
          <a:prstGeom prst="rect">
            <a:avLst/>
          </a:prstGeom>
        </p:spPr>
      </p:pic>
      <p:pic>
        <p:nvPicPr>
          <p:cNvPr id="11" name="Picture 10" descr="A picture containing plant, vector graphics&#10;&#10;Description automatically generated">
            <a:extLst>
              <a:ext uri="{FF2B5EF4-FFF2-40B4-BE49-F238E27FC236}">
                <a16:creationId xmlns:a16="http://schemas.microsoft.com/office/drawing/2014/main" id="{44A149C0-E355-F232-9131-DF0FFFB9BA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03" t="34100" r="-10994" b="4307"/>
          <a:stretch/>
        </p:blipFill>
        <p:spPr>
          <a:xfrm>
            <a:off x="405344" y="368968"/>
            <a:ext cx="8094393" cy="6079958"/>
          </a:xfrm>
          <a:prstGeom prst="rect">
            <a:avLst/>
          </a:prstGeom>
        </p:spPr>
      </p:pic>
      <p:pic>
        <p:nvPicPr>
          <p:cNvPr id="13" name="Picture 12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2DF49F34-BAC0-9E0F-0E31-F485172D59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8414" b="34013"/>
          <a:stretch/>
        </p:blipFill>
        <p:spPr>
          <a:xfrm>
            <a:off x="2892538" y="5866223"/>
            <a:ext cx="1326924" cy="5827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A851A5-B6B7-1CC9-9284-D621D211572A}"/>
              </a:ext>
            </a:extLst>
          </p:cNvPr>
          <p:cNvSpPr txBox="1"/>
          <p:nvPr/>
        </p:nvSpPr>
        <p:spPr>
          <a:xfrm>
            <a:off x="5772150" y="4439882"/>
            <a:ext cx="39463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It’s Raggedy Doll who lives in the tree!</a:t>
            </a:r>
          </a:p>
        </p:txBody>
      </p:sp>
      <p:pic>
        <p:nvPicPr>
          <p:cNvPr id="17" name="Picture 16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2C44FCC6-2324-865D-CE34-0E483E4D4F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1726" y="2842426"/>
            <a:ext cx="850078" cy="919473"/>
          </a:xfrm>
          <a:prstGeom prst="rect">
            <a:avLst/>
          </a:prstGeom>
        </p:spPr>
      </p:pic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F5D4DB4C-92DF-8FA4-8A4D-ACBD2457A35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11" t="49023" r="38577" b="-3164"/>
          <a:stretch/>
        </p:blipFill>
        <p:spPr>
          <a:xfrm>
            <a:off x="9915526" y="368968"/>
            <a:ext cx="1854656" cy="158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121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9D36F83-C43D-4E23-8AFD-ABF8B51424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76" r="5805" b="18680"/>
          <a:stretch/>
        </p:blipFill>
        <p:spPr>
          <a:xfrm>
            <a:off x="401052" y="388185"/>
            <a:ext cx="11373853" cy="4320108"/>
          </a:xfrm>
          <a:prstGeom prst="rect">
            <a:avLst/>
          </a:prstGeom>
        </p:spPr>
      </p:pic>
      <p:pic>
        <p:nvPicPr>
          <p:cNvPr id="9" name="Picture 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D068807-59EA-9E1D-A9FE-7CA7B8E8F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484" y="1221497"/>
            <a:ext cx="3123804" cy="57269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41E20D-CE6A-0C8D-79C1-86DCA61703F4}"/>
              </a:ext>
            </a:extLst>
          </p:cNvPr>
          <p:cNvSpPr txBox="1"/>
          <p:nvPr/>
        </p:nvSpPr>
        <p:spPr>
          <a:xfrm>
            <a:off x="7200627" y="1593868"/>
            <a:ext cx="32595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Hello, Raggedy Doll, would you like some tea?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67F625-FCB3-26A8-B255-1054AC2B0B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9975" b="32585"/>
          <a:stretch/>
        </p:blipFill>
        <p:spPr>
          <a:xfrm>
            <a:off x="997527" y="3798670"/>
            <a:ext cx="7342909" cy="2641417"/>
          </a:xfrm>
          <a:prstGeom prst="rect">
            <a:avLst/>
          </a:prstGeom>
        </p:spPr>
      </p:pic>
      <p:pic>
        <p:nvPicPr>
          <p:cNvPr id="11" name="Picture 10" descr="A picture containing pot&#10;&#10;Description automatically generated">
            <a:extLst>
              <a:ext uri="{FF2B5EF4-FFF2-40B4-BE49-F238E27FC236}">
                <a16:creationId xmlns:a16="http://schemas.microsoft.com/office/drawing/2014/main" id="{579E7D18-B085-19C1-C8BA-8DC7DDEA0E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7593" y="3129304"/>
            <a:ext cx="2286000" cy="1974273"/>
          </a:xfrm>
          <a:prstGeom prst="rect">
            <a:avLst/>
          </a:prstGeom>
        </p:spPr>
      </p:pic>
      <p:pic>
        <p:nvPicPr>
          <p:cNvPr id="18" name="Picture 17" descr="A plate of cookies&#10;&#10;Description automatically generated with medium confidence">
            <a:extLst>
              <a:ext uri="{FF2B5EF4-FFF2-40B4-BE49-F238E27FC236}">
                <a16:creationId xmlns:a16="http://schemas.microsoft.com/office/drawing/2014/main" id="{895437EB-EA3D-9A9D-93C1-A5F60506E3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4725" y="3981843"/>
            <a:ext cx="2013753" cy="92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90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22678532-FCB6-AAB4-7CCE-1AD32742D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33" r="3343"/>
          <a:stretch/>
        </p:blipFill>
        <p:spPr>
          <a:xfrm>
            <a:off x="407531" y="373108"/>
            <a:ext cx="11353788" cy="5097858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iChild and its licensors. All rights reserved. Not for commercial use.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EF19C9-C3B4-A618-01ED-663BDD03A1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8550" y="2276306"/>
            <a:ext cx="7454900" cy="3746499"/>
          </a:xfrm>
          <a:prstGeom prst="rect">
            <a:avLst/>
          </a:prstGeom>
        </p:spPr>
      </p:pic>
      <p:pic>
        <p:nvPicPr>
          <p:cNvPr id="9" name="Picture 8" descr="A picture containing light, blur&#10;&#10;Description automatically generated">
            <a:extLst>
              <a:ext uri="{FF2B5EF4-FFF2-40B4-BE49-F238E27FC236}">
                <a16:creationId xmlns:a16="http://schemas.microsoft.com/office/drawing/2014/main" id="{2832C3D9-832D-8616-B894-2326695A82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1200" y="881683"/>
            <a:ext cx="3256071" cy="3970818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10FF2D32-F51E-A6D4-9C8D-F5B8101E23E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3450" y="3684549"/>
            <a:ext cx="501817" cy="516155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F20E90FA-BD0F-1826-C210-DB57C266273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86" y="593464"/>
            <a:ext cx="1836777" cy="1805289"/>
          </a:xfrm>
          <a:prstGeom prst="rect">
            <a:avLst/>
          </a:prstGeom>
        </p:spPr>
      </p:pic>
      <p:pic>
        <p:nvPicPr>
          <p:cNvPr id="15" name="Picture 14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2CCD1D5D-00DF-AB49-E7D8-25BF796932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4512" y="3311620"/>
            <a:ext cx="580615" cy="628013"/>
          </a:xfrm>
          <a:prstGeom prst="rect">
            <a:avLst/>
          </a:prstGeom>
        </p:spPr>
      </p:pic>
      <p:pic>
        <p:nvPicPr>
          <p:cNvPr id="16" name="Picture 15" descr="A picture containing light, blur&#10;&#10;Description automatically generated">
            <a:extLst>
              <a:ext uri="{FF2B5EF4-FFF2-40B4-BE49-F238E27FC236}">
                <a16:creationId xmlns:a16="http://schemas.microsoft.com/office/drawing/2014/main" id="{157A0B12-D2E0-7EB4-87A5-717F706D38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141171" y="881683"/>
            <a:ext cx="3256071" cy="3970818"/>
          </a:xfrm>
          <a:prstGeom prst="rect">
            <a:avLst/>
          </a:prstGeom>
        </p:spPr>
      </p:pic>
      <p:pic>
        <p:nvPicPr>
          <p:cNvPr id="17" name="Picture 16" descr="A picture containing pot&#10;&#10;Description automatically generated">
            <a:extLst>
              <a:ext uri="{FF2B5EF4-FFF2-40B4-BE49-F238E27FC236}">
                <a16:creationId xmlns:a16="http://schemas.microsoft.com/office/drawing/2014/main" id="{457440CD-9299-58EC-F1F9-5DF9EDDC334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00217" y="4094671"/>
            <a:ext cx="1066435" cy="921014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A2DC872D-1B64-0038-BB56-3DAD7BE588F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2035" y="4156715"/>
            <a:ext cx="706318" cy="132066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6017442-C2ED-E396-215C-434A9A3513C8}"/>
              </a:ext>
            </a:extLst>
          </p:cNvPr>
          <p:cNvSpPr txBox="1"/>
          <p:nvPr/>
        </p:nvSpPr>
        <p:spPr>
          <a:xfrm>
            <a:off x="2576122" y="1807109"/>
            <a:ext cx="2386168" cy="830997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What will happen next?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9599192-9439-D017-97CC-4AC9480C5A68}"/>
              </a:ext>
            </a:extLst>
          </p:cNvPr>
          <p:cNvSpPr txBox="1"/>
          <p:nvPr/>
        </p:nvSpPr>
        <p:spPr>
          <a:xfrm>
            <a:off x="7298889" y="1656487"/>
            <a:ext cx="23109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Let’s imagine</a:t>
            </a:r>
          </a:p>
          <a:p>
            <a:pPr algn="ctr"/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rest of the story!</a:t>
            </a:r>
          </a:p>
        </p:txBody>
      </p:sp>
    </p:spTree>
    <p:extLst>
      <p:ext uri="{BB962C8B-B14F-4D97-AF65-F5344CB8AC3E}">
        <p14:creationId xmlns:p14="http://schemas.microsoft.com/office/powerpoint/2010/main" val="81186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Custom 40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17280</TotalTime>
  <Words>84</Words>
  <Application>Microsoft Macintosh PowerPoint</Application>
  <PresentationFormat>Widescreen</PresentationFormat>
  <Paragraphs>17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727</cp:revision>
  <dcterms:created xsi:type="dcterms:W3CDTF">2021-01-11T17:47:06Z</dcterms:created>
  <dcterms:modified xsi:type="dcterms:W3CDTF">2022-10-04T10:18:18Z</dcterms:modified>
</cp:coreProperties>
</file>