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680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322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0"/>
      </p:cViewPr>
      <p:guideLst>
        <p:guide orient="horz" pos="4320"/>
        <p:guide orient="horz" pos="2160"/>
        <p:guide pos="801"/>
        <p:guide orient="horz"/>
        <p:guide pos="3840"/>
        <p:guide pos="7015"/>
        <p:guide orient="horz" pos="3680"/>
        <p:guide orient="horz" pos="981"/>
        <p:guide orient="horz" pos="3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01545">
            <a:off x="6655690" y="1491161"/>
            <a:ext cx="3270993" cy="371164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South West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0" t="23722" r="3311" b="2487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189245"/>
            <a:ext cx="65964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Visit Britain’s oldest dinosaur museum!</a:t>
            </a:r>
          </a:p>
          <a:p>
            <a:pPr algn="ctr"/>
            <a:r>
              <a:rPr lang="en-GB" sz="2200" dirty="0">
                <a:latin typeface="Comic Sans MS" panose="030F0902030302020204" pitchFamily="66" charset="0"/>
              </a:rPr>
              <a:t>Journey into the prehistoric world of dinosaurs!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Dorchester Dinosaur Museum</a:t>
            </a: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21" t="25692" r="3768" b="23433"/>
          <a:stretch/>
        </p:blipFill>
        <p:spPr>
          <a:xfrm>
            <a:off x="1574173" y="1566038"/>
            <a:ext cx="9064786" cy="35552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510972"/>
            <a:ext cx="65964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Enjoy a big day out at the Home of the Tank!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The Tank Museum, Wareham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5" t="21140" r="4241" b="29838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This castle has stood at the top of the Purbeck hillside for nearly a thousand years!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Corfe Castle, Swanage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8" t="12829" r="11500" b="35861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30441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Discover thousands of aquatic animals from across the world!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Bristol Aquarium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Visit Britain’s oldest dinosaur museum! Journey into the prehistoric world of dinosaurs! 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64253" y="3884993"/>
            <a:ext cx="1896511" cy="84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20"/>
              </a:lnSpc>
            </a:pPr>
            <a:r>
              <a:rPr lang="en-GB" sz="1600" dirty="0">
                <a:latin typeface="Comic Sans MS" panose="030F0902030302020204" pitchFamily="66" charset="0"/>
              </a:rPr>
              <a:t>Enjoy a big day out at the Home of the Tank!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46086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This castle has stood at the top of the Purbeck hillside for nearly a thousand years!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1026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Discover thousands of aquatic animals from across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the world!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Dorchester Dinosaur Museum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The Tank Museum, Wareham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99097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Corfe Castle, Swanage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Bristol Aquarium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05" r="15305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04" t="6846" r="30525" b="13543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91" t="7409" r="23616" b="11488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717" t="2187" r="19950" b="15288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12648</TotalTime>
  <Words>165</Words>
  <Application>Microsoft Macintosh PowerPoint</Application>
  <PresentationFormat>Widescreen</PresentationFormat>
  <Paragraphs>28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473</cp:revision>
  <dcterms:created xsi:type="dcterms:W3CDTF">2021-01-11T17:47:06Z</dcterms:created>
  <dcterms:modified xsi:type="dcterms:W3CDTF">2022-09-23T17:08:01Z</dcterms:modified>
</cp:coreProperties>
</file>