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  <p:sldMasterId id="2147483660" r:id="rId3"/>
  </p:sldMasterIdLst>
  <p:notesMasterIdLst>
    <p:notesMasterId r:id="rId18"/>
  </p:notesMasterIdLst>
  <p:handoutMasterIdLst>
    <p:handoutMasterId r:id="rId19"/>
  </p:handoutMasterIdLst>
  <p:sldIdLst>
    <p:sldId id="279" r:id="rId4"/>
    <p:sldId id="334" r:id="rId5"/>
    <p:sldId id="335" r:id="rId6"/>
    <p:sldId id="336" r:id="rId7"/>
    <p:sldId id="337" r:id="rId8"/>
    <p:sldId id="338" r:id="rId9"/>
    <p:sldId id="340" r:id="rId10"/>
    <p:sldId id="339" r:id="rId11"/>
    <p:sldId id="341" r:id="rId12"/>
    <p:sldId id="342" r:id="rId13"/>
    <p:sldId id="343" r:id="rId14"/>
    <p:sldId id="344" r:id="rId15"/>
    <p:sldId id="345" r:id="rId16"/>
    <p:sldId id="32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pos="28" userDrawn="1">
          <p15:clr>
            <a:srgbClr val="A4A3A4"/>
          </p15:clr>
        </p15:guide>
        <p15:guide id="10" pos="2298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orient="horz" pos="3680" userDrawn="1">
          <p15:clr>
            <a:srgbClr val="A4A3A4"/>
          </p15:clr>
        </p15:guide>
        <p15:guide id="13" pos="3908" userDrawn="1">
          <p15:clr>
            <a:srgbClr val="A4A3A4"/>
          </p15:clr>
        </p15:guide>
        <p15:guide id="14" pos="55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2998CE"/>
    <a:srgbClr val="E15D29"/>
    <a:srgbClr val="3692C4"/>
    <a:srgbClr val="39AB47"/>
    <a:srgbClr val="D92229"/>
    <a:srgbClr val="D9222A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6" autoAdjust="0"/>
    <p:restoredTop sz="94700"/>
  </p:normalViewPr>
  <p:slideViewPr>
    <p:cSldViewPr snapToGrid="0" snapToObjects="1">
      <p:cViewPr varScale="1">
        <p:scale>
          <a:sx n="61" d="100"/>
          <a:sy n="61" d="100"/>
        </p:scale>
        <p:origin x="96" y="1086"/>
      </p:cViewPr>
      <p:guideLst>
        <p:guide orient="horz" pos="4320"/>
        <p:guide orient="horz" pos="2160"/>
        <p:guide pos="801"/>
        <p:guide orient="horz" pos="28"/>
        <p:guide pos="2298"/>
        <p:guide pos="7015"/>
        <p:guide orient="horz" pos="3680"/>
        <p:guide pos="3908"/>
        <p:guide pos="55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969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49B36-7E7D-A440-A161-CC1E15455D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E2C150-FE7E-1547-9B5D-29F5323DD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31B137-3135-3744-B505-34BCE9C90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75B0A3-ED7F-4A4E-A9DE-2CB6E6352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4897A8-AEB2-B045-BD7A-2E9D18927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387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521FB-29D9-8D43-AE3D-EFE21CC73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52B289-528A-A044-8618-1D8B52AB46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796EA5-38B5-484B-853E-594DE2FA7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CD2FE3-ED7F-3A42-BEF1-8F30F1623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417EF-8BDD-4445-8C3A-12C10E6D0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672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0C7A0-F8D6-AE41-BC13-1EBA0EA8A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F3F0D-C97E-C142-8040-371CA0E08A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4EA5E7-6BFD-1340-AA55-ABA8EC9D3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3C0A6E-7150-EB4F-920E-FF0E0E2B0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BE591B-D186-7340-BC78-8AB29FB42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70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71392-D22E-8945-A21D-9EBC48A6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B94B0-BE7A-9B4A-802B-8671A99B78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89BE8D-371C-FB4D-8016-A77D178D8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C6CC96-C2A9-204B-91FF-79D057D25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5C497B-CC59-CE45-B5EF-B837A4CBE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E018A3-7CEB-A94A-AE6B-A27BF9CCE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281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22A54-7D26-D347-AB8F-251C7DCF5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DB8BE-8A30-C840-AE60-94A16BDB2C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DE79F3-C927-A944-BC01-4E3ECA862F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0F2718-9571-964A-BA66-6D80454542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07ED85-9DE3-7A48-AAF3-BECC7DB5F7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116BC2-93F3-7B4F-A032-1CA9E56C9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2B41DD-73AF-BA49-ADE7-95E5B1547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4B91FF-893C-2B4F-94CB-0375C59AA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5185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6455B-6A71-514C-B181-DA2E31D6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1B09E-4037-554B-9F08-936811616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2BCBC6-8137-314C-96CA-E7702431B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1730EE-2687-814B-A3BE-A14EDA251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739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4FE37B-346D-2D49-A507-6526121291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6" name="Picture 5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DFC60E9-E52B-2B4F-9B94-FC226EDA64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7F674CD-8CCB-D948-8550-028CC2906D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6273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839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82007-AC59-FC4A-A17F-532326606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80589-D797-E949-9D77-4BA711566B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26BA08-B67B-AF41-8307-E415078239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F3AE67-7A7A-7047-99CE-DD0B2B821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9E86CF-2311-EF4F-93ED-839C4664B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CFAF9C-9F1F-2F44-A6EF-37F5FD3DC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93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6D317-B13C-2344-9E5F-D9ED823DF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82073C-085F-1B44-B517-F3FF24EB01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4A2E62-87EB-3D4D-AE49-6FC611E269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EC0985-407C-474B-B292-21D29C447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B293EC-D581-3F4E-9C96-967CA603A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F4E6BC-1377-7B46-8E5A-6D2F2A87F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9324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D25EB-3AF3-EC4B-884E-8F567D58B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28134F-D43A-6E4D-9BC1-50CA37631B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AE7F56-9A80-B04E-BD71-FDE66CFEB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7C6CD-6516-C64C-BA2F-F117C73F6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72EC3-5EC2-7A4D-AF9D-4B17F7B0A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7064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98475D-4CE8-A946-811A-52393673B9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3E8AB5-FA3D-AD45-9ADA-9FBFBBC95B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EC0CAC-8997-7A49-B515-99216F4F8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A17716-6854-EA44-B27C-5806FE81C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D481A7-323F-7F44-9CDC-28FC9C2F1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3986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F10C17-9C5B-E149-A9B4-0C98E1289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B4240F-40FF-1A44-B27A-CA82400D0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9511F-D54B-844A-9058-BCC3BA75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2D967-5127-C742-A99F-1F9A01803F1B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4D0E0F-7686-3242-A066-AC9E65B310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5AED9-5CAE-0042-B332-0C6DC2CBEC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04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3200172-7F6A-7944-A998-15262FB357FB}"/>
              </a:ext>
            </a:extLst>
          </p:cNvPr>
          <p:cNvSpPr/>
          <p:nvPr/>
        </p:nvSpPr>
        <p:spPr>
          <a:xfrm>
            <a:off x="0" y="1533736"/>
            <a:ext cx="12192000" cy="3748078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Days of the Week</a:t>
            </a:r>
          </a:p>
        </p:txBody>
      </p:sp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 descr="A picture containing logo&#10;&#10;Description automatically generated">
            <a:extLst>
              <a:ext uri="{FF2B5EF4-FFF2-40B4-BE49-F238E27FC236}">
                <a16:creationId xmlns:a16="http://schemas.microsoft.com/office/drawing/2014/main" id="{9CF66CC6-A627-5B47-941B-40236E8922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86188">
            <a:off x="8183310" y="1608354"/>
            <a:ext cx="3156385" cy="1018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 descr="A picture containing logo&#10;&#10;Description automatically generated">
            <a:extLst>
              <a:ext uri="{FF2B5EF4-FFF2-40B4-BE49-F238E27FC236}">
                <a16:creationId xmlns:a16="http://schemas.microsoft.com/office/drawing/2014/main" id="{88A17B72-BB37-D641-AE63-998A72DF88A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0805">
            <a:off x="6052225" y="4368178"/>
            <a:ext cx="3147289" cy="10096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A picture containing shape&#10;&#10;Description automatically generated">
            <a:extLst>
              <a:ext uri="{FF2B5EF4-FFF2-40B4-BE49-F238E27FC236}">
                <a16:creationId xmlns:a16="http://schemas.microsoft.com/office/drawing/2014/main" id="{27A4C1A3-02F8-C54E-ABEE-D2A59DBA80D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2222">
            <a:off x="6511917" y="2654646"/>
            <a:ext cx="3156385" cy="10096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Logo&#10;&#10;Description automatically generated with medium confidence">
            <a:extLst>
              <a:ext uri="{FF2B5EF4-FFF2-40B4-BE49-F238E27FC236}">
                <a16:creationId xmlns:a16="http://schemas.microsoft.com/office/drawing/2014/main" id="{DBA44C14-90D3-3A47-AED1-782EADEDCAB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70640">
            <a:off x="2927106" y="4138219"/>
            <a:ext cx="3156385" cy="1018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 descr="Text, whiteboard&#10;&#10;Description automatically generated">
            <a:extLst>
              <a:ext uri="{FF2B5EF4-FFF2-40B4-BE49-F238E27FC236}">
                <a16:creationId xmlns:a16="http://schemas.microsoft.com/office/drawing/2014/main" id="{D0199761-13B6-C449-A583-9D5FDE4FF8C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35329">
            <a:off x="4512935" y="1564417"/>
            <a:ext cx="3156385" cy="1018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picture containing shape&#10;&#10;Description automatically generated">
            <a:extLst>
              <a:ext uri="{FF2B5EF4-FFF2-40B4-BE49-F238E27FC236}">
                <a16:creationId xmlns:a16="http://schemas.microsoft.com/office/drawing/2014/main" id="{5FCAE6BE-2A3A-DF4C-AB93-D15097A4162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50276">
            <a:off x="2475049" y="2554418"/>
            <a:ext cx="3147289" cy="10096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FABB6DDB-7691-3547-9757-768A452FF80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29267">
            <a:off x="884913" y="1600455"/>
            <a:ext cx="3156385" cy="10096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A3D59E50-EF99-4044-9276-3370FF4D3F03}"/>
              </a:ext>
            </a:extLst>
          </p:cNvPr>
          <p:cNvGrpSpPr/>
          <p:nvPr/>
        </p:nvGrpSpPr>
        <p:grpSpPr>
          <a:xfrm>
            <a:off x="9947785" y="6050153"/>
            <a:ext cx="1997213" cy="553999"/>
            <a:chOff x="8465680" y="5195937"/>
            <a:chExt cx="2688793" cy="745834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7E7D1AE-9A6A-DC40-BBC2-E93C7F671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65680" y="5260834"/>
              <a:ext cx="624043" cy="616042"/>
            </a:xfrm>
            <a:prstGeom prst="rect">
              <a:avLst/>
            </a:prstGeom>
            <a:solidFill>
              <a:srgbClr val="2998CE"/>
            </a:solidFill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F6C714B-9B8F-2B40-A46C-DE28B8EF18DE}"/>
                </a:ext>
              </a:extLst>
            </p:cNvPr>
            <p:cNvSpPr txBox="1"/>
            <p:nvPr/>
          </p:nvSpPr>
          <p:spPr>
            <a:xfrm>
              <a:off x="9142634" y="5195937"/>
              <a:ext cx="2011839" cy="745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Understanding the World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F96F9D1B-CF54-DC43-8FF3-DF66FFEC0C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644" y="1212732"/>
            <a:ext cx="8410710" cy="2714696"/>
          </a:xfrm>
          <a:prstGeom prst="rect">
            <a:avLst/>
          </a:prstGeom>
        </p:spPr>
      </p:pic>
      <p:pic>
        <p:nvPicPr>
          <p:cNvPr id="17" name="Picture 16" descr="Logo&#10;&#10;Description automatically generated with medium confidence">
            <a:extLst>
              <a:ext uri="{FF2B5EF4-FFF2-40B4-BE49-F238E27FC236}">
                <a16:creationId xmlns:a16="http://schemas.microsoft.com/office/drawing/2014/main" id="{70489F88-EAE1-DA4E-A1CC-38BDA01354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46" y="5303288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Friday" descr="A picture containing logo&#10;&#10;Description automatically generated">
            <a:extLst>
              <a:ext uri="{FF2B5EF4-FFF2-40B4-BE49-F238E27FC236}">
                <a16:creationId xmlns:a16="http://schemas.microsoft.com/office/drawing/2014/main" id="{34A39C7A-6522-F94B-A2D3-D67F05A0EF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2549" y="4495769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Thur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6161D2D0-BEAA-C243-B2AB-86415B31DC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647" y="4501876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Wednesday" descr="Text, whiteboard&#10;&#10;Description automatically generated">
            <a:extLst>
              <a:ext uri="{FF2B5EF4-FFF2-40B4-BE49-F238E27FC236}">
                <a16:creationId xmlns:a16="http://schemas.microsoft.com/office/drawing/2014/main" id="{B8F72AE8-CE87-7A4C-9628-6DD0206AE9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744" y="4495769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Tue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78414AB3-1BC2-3647-BFA3-420AD33B201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949" y="4501876"/>
            <a:ext cx="2112944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Monday" descr="A picture containing logo&#10;&#10;Description automatically generated">
            <a:extLst>
              <a:ext uri="{FF2B5EF4-FFF2-40B4-BE49-F238E27FC236}">
                <a16:creationId xmlns:a16="http://schemas.microsoft.com/office/drawing/2014/main" id="{A5F0EF74-954E-6F4A-B25E-464658C6233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46" y="4501876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11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E0DA8FC8-D10F-6F46-83AB-3F1CCB57228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644" y="1218400"/>
            <a:ext cx="8410710" cy="2698233"/>
          </a:xfrm>
          <a:prstGeom prst="rect">
            <a:avLst/>
          </a:prstGeom>
        </p:spPr>
      </p:pic>
      <p:pic>
        <p:nvPicPr>
          <p:cNvPr id="17" name="Picture 16" descr="Logo&#10;&#10;Description automatically generated with medium confidence">
            <a:extLst>
              <a:ext uri="{FF2B5EF4-FFF2-40B4-BE49-F238E27FC236}">
                <a16:creationId xmlns:a16="http://schemas.microsoft.com/office/drawing/2014/main" id="{70489F88-EAE1-DA4E-A1CC-38BDA01354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46" y="5303288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Friday" descr="A picture containing logo&#10;&#10;Description automatically generated">
            <a:extLst>
              <a:ext uri="{FF2B5EF4-FFF2-40B4-BE49-F238E27FC236}">
                <a16:creationId xmlns:a16="http://schemas.microsoft.com/office/drawing/2014/main" id="{34A39C7A-6522-F94B-A2D3-D67F05A0EF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2549" y="4495769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Thur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6161D2D0-BEAA-C243-B2AB-86415B31DC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647" y="4501876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Wednesday" descr="Text, whiteboard&#10;&#10;Description automatically generated">
            <a:extLst>
              <a:ext uri="{FF2B5EF4-FFF2-40B4-BE49-F238E27FC236}">
                <a16:creationId xmlns:a16="http://schemas.microsoft.com/office/drawing/2014/main" id="{B8F72AE8-CE87-7A4C-9628-6DD0206AE9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744" y="4495769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Tue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78414AB3-1BC2-3647-BFA3-420AD33B201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949" y="4501876"/>
            <a:ext cx="2112944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Monday" descr="A picture containing logo&#10;&#10;Description automatically generated">
            <a:extLst>
              <a:ext uri="{FF2B5EF4-FFF2-40B4-BE49-F238E27FC236}">
                <a16:creationId xmlns:a16="http://schemas.microsoft.com/office/drawing/2014/main" id="{A5F0EF74-954E-6F4A-B25E-464658C6233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46" y="4501876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5249FD38-7026-744A-A053-8ACA994730B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951" y="5303288"/>
            <a:ext cx="2112942" cy="677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632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CB60EC3E-4213-6A4D-9C7F-A1632D0B40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1342" y="3317049"/>
            <a:ext cx="2112942" cy="677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Logo&#10;&#10;Description automatically generated with medium confidence">
            <a:extLst>
              <a:ext uri="{FF2B5EF4-FFF2-40B4-BE49-F238E27FC236}">
                <a16:creationId xmlns:a16="http://schemas.microsoft.com/office/drawing/2014/main" id="{DE644449-D7BD-D641-BAF4-736A8F7309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0531" y="3305785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C7B032F-0712-E14B-8408-B3B73C2B32BD}"/>
              </a:ext>
            </a:extLst>
          </p:cNvPr>
          <p:cNvGrpSpPr/>
          <p:nvPr/>
        </p:nvGrpSpPr>
        <p:grpSpPr>
          <a:xfrm>
            <a:off x="595046" y="996866"/>
            <a:ext cx="10936554" cy="683959"/>
            <a:chOff x="300404" y="2179151"/>
            <a:chExt cx="9552183" cy="597382"/>
          </a:xfrm>
        </p:grpSpPr>
        <p:pic>
          <p:nvPicPr>
            <p:cNvPr id="4" name="Picture 3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34A39C7A-6522-F94B-A2D3-D67F05A0E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770" y="2179151"/>
              <a:ext cx="1850817" cy="59738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5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6161D2D0-BEAA-C243-B2AB-86415B31D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5095" y="2184485"/>
              <a:ext cx="1850817" cy="59204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Picture 7" descr="Text, whiteboard&#10;&#10;Description automatically generated">
              <a:extLst>
                <a:ext uri="{FF2B5EF4-FFF2-40B4-BE49-F238E27FC236}">
                  <a16:creationId xmlns:a16="http://schemas.microsoft.com/office/drawing/2014/main" id="{B8F72AE8-CE87-7A4C-9628-6DD0206AE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48420" y="2179151"/>
              <a:ext cx="1850817" cy="59738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Picture 8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78414AB3-1BC2-3647-BFA3-420AD33B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27079" y="2184485"/>
              <a:ext cx="1845483" cy="59204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Picture 9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A5F0EF74-954E-6F4A-B25E-464658C62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0404" y="2184485"/>
              <a:ext cx="1850817" cy="59204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31B0C2E-E13D-2947-AB47-03080E3DA92B}"/>
              </a:ext>
            </a:extLst>
          </p:cNvPr>
          <p:cNvSpPr txBox="1"/>
          <p:nvPr/>
        </p:nvSpPr>
        <p:spPr>
          <a:xfrm>
            <a:off x="1" y="4524991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272626"/>
                </a:solidFill>
                <a:latin typeface="Comic Sans MS" panose="030F0702030302020204" pitchFamily="66" charset="0"/>
              </a:rPr>
              <a:t>We don’t go to school at weekends!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D6AD20-E1E4-784F-B140-C704798433E5}"/>
              </a:ext>
            </a:extLst>
          </p:cNvPr>
          <p:cNvSpPr txBox="1"/>
          <p:nvPr/>
        </p:nvSpPr>
        <p:spPr>
          <a:xfrm>
            <a:off x="0" y="2396958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272626"/>
                </a:solidFill>
                <a:latin typeface="Comic Sans MS" panose="030F0702030302020204" pitchFamily="66" charset="0"/>
              </a:rPr>
              <a:t>This is the weekend!</a:t>
            </a:r>
          </a:p>
        </p:txBody>
      </p:sp>
    </p:spTree>
    <p:extLst>
      <p:ext uri="{BB962C8B-B14F-4D97-AF65-F5344CB8AC3E}">
        <p14:creationId xmlns:p14="http://schemas.microsoft.com/office/powerpoint/2010/main" val="183375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CB60EC3E-4213-6A4D-9C7F-A1632D0B40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1345" y="5533257"/>
            <a:ext cx="2410509" cy="7733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Logo&#10;&#10;Description automatically generated with medium confidence">
            <a:extLst>
              <a:ext uri="{FF2B5EF4-FFF2-40B4-BE49-F238E27FC236}">
                <a16:creationId xmlns:a16="http://schemas.microsoft.com/office/drawing/2014/main" id="{DE644449-D7BD-D641-BAF4-736A8F7309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7861" y="4687730"/>
            <a:ext cx="2417478" cy="780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34A39C7A-6522-F94B-A2D3-D67F05A0EF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7861" y="3842205"/>
            <a:ext cx="2417478" cy="780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6161D2D0-BEAA-C243-B2AB-86415B31DC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7861" y="3003647"/>
            <a:ext cx="2417478" cy="7733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Text, whiteboard&#10;&#10;Description automatically generated">
            <a:extLst>
              <a:ext uri="{FF2B5EF4-FFF2-40B4-BE49-F238E27FC236}">
                <a16:creationId xmlns:a16="http://schemas.microsoft.com/office/drawing/2014/main" id="{B8F72AE8-CE87-7A4C-9628-6DD0206AE9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7861" y="2158122"/>
            <a:ext cx="2417478" cy="780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78414AB3-1BC2-3647-BFA3-420AD33B201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1344" y="1319563"/>
            <a:ext cx="2410511" cy="7733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A5F0EF74-954E-6F4A-B25E-464658C6233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7861" y="481005"/>
            <a:ext cx="2417478" cy="7733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2D6AD20-E1E4-784F-B140-C704798433E5}"/>
              </a:ext>
            </a:extLst>
          </p:cNvPr>
          <p:cNvSpPr txBox="1"/>
          <p:nvPr/>
        </p:nvSpPr>
        <p:spPr>
          <a:xfrm>
            <a:off x="404596" y="2761296"/>
            <a:ext cx="74932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say them</a:t>
            </a:r>
            <a:br>
              <a:rPr lang="en-GB" sz="3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3000" dirty="0">
                <a:solidFill>
                  <a:srgbClr val="272626"/>
                </a:solidFill>
                <a:latin typeface="Comic Sans MS" panose="030F0702030302020204" pitchFamily="66" charset="0"/>
              </a:rPr>
              <a:t>all together!</a:t>
            </a:r>
          </a:p>
        </p:txBody>
      </p:sp>
    </p:spTree>
    <p:extLst>
      <p:ext uri="{BB962C8B-B14F-4D97-AF65-F5344CB8AC3E}">
        <p14:creationId xmlns:p14="http://schemas.microsoft.com/office/powerpoint/2010/main" val="255373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24C10674-3D01-AE48-8449-DCFA3AF628E0}"/>
              </a:ext>
            </a:extLst>
          </p:cNvPr>
          <p:cNvSpPr txBox="1">
            <a:spLocks/>
          </p:cNvSpPr>
          <p:nvPr/>
        </p:nvSpPr>
        <p:spPr>
          <a:xfrm>
            <a:off x="0" y="580193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Days of the Week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C06A00A-2ABA-064F-910D-62255747268A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0201671-076A-4C47-982A-17D514CBC0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0EA5E151-32C1-C546-8E2E-A76E70D03F70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115A3BC-B28D-D94E-9C4F-5B7E8B4EF47D}"/>
              </a:ext>
            </a:extLst>
          </p:cNvPr>
          <p:cNvGrpSpPr/>
          <p:nvPr/>
        </p:nvGrpSpPr>
        <p:grpSpPr>
          <a:xfrm>
            <a:off x="1509256" y="1705432"/>
            <a:ext cx="9173487" cy="3373001"/>
            <a:chOff x="884913" y="1533736"/>
            <a:chExt cx="10454782" cy="384412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D3F90A1-46D5-0741-9C6D-1E46F39D2BB8}"/>
                </a:ext>
              </a:extLst>
            </p:cNvPr>
            <p:cNvSpPr/>
            <p:nvPr/>
          </p:nvSpPr>
          <p:spPr>
            <a:xfrm>
              <a:off x="1556746" y="1533736"/>
              <a:ext cx="9073467" cy="3748078"/>
            </a:xfrm>
            <a:prstGeom prst="rect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01261E83-AD31-4D47-B71A-D6148CCC2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86188">
              <a:off x="8183310" y="1608354"/>
              <a:ext cx="3156385" cy="101877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Picture 9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530517CA-743D-9249-AF49-2BA8525FE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10805">
              <a:off x="6052225" y="4368178"/>
              <a:ext cx="3147289" cy="100967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10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85519751-625D-3244-B04C-8061AD59BC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32222">
              <a:off x="6511917" y="2654646"/>
              <a:ext cx="3156385" cy="100967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Picture 11" descr="Logo&#10;&#10;Description automatically generated with medium confidence">
              <a:extLst>
                <a:ext uri="{FF2B5EF4-FFF2-40B4-BE49-F238E27FC236}">
                  <a16:creationId xmlns:a16="http://schemas.microsoft.com/office/drawing/2014/main" id="{86A99179-CB24-4641-B8B1-697F84C63E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70640">
              <a:off x="2927106" y="4138219"/>
              <a:ext cx="3156385" cy="101877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Picture 12" descr="Text, whiteboard&#10;&#10;Description automatically generated">
              <a:extLst>
                <a:ext uri="{FF2B5EF4-FFF2-40B4-BE49-F238E27FC236}">
                  <a16:creationId xmlns:a16="http://schemas.microsoft.com/office/drawing/2014/main" id="{35D8E4CC-C079-544C-A50F-6A945A230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235329">
              <a:off x="4512935" y="1564417"/>
              <a:ext cx="3156385" cy="101877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Picture 13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B853AACB-0B42-E04E-9DB9-38F637729A8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50276">
              <a:off x="2475049" y="2554418"/>
              <a:ext cx="3147289" cy="100967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14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4549E4CF-7F1D-8B41-9363-911570380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829267">
              <a:off x="884913" y="1600455"/>
              <a:ext cx="3156385" cy="100967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062823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D7AAC242-0804-2A4A-B27E-48494D78BAA2}"/>
              </a:ext>
            </a:extLst>
          </p:cNvPr>
          <p:cNvSpPr txBox="1">
            <a:spLocks/>
          </p:cNvSpPr>
          <p:nvPr/>
        </p:nvSpPr>
        <p:spPr>
          <a:xfrm>
            <a:off x="0" y="123922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rgbClr val="2998CE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School Week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2AE536-AC75-3C43-B3FB-3AF775AE43CE}"/>
              </a:ext>
            </a:extLst>
          </p:cNvPr>
          <p:cNvSpPr txBox="1">
            <a:spLocks/>
          </p:cNvSpPr>
          <p:nvPr/>
        </p:nvSpPr>
        <p:spPr>
          <a:xfrm>
            <a:off x="0" y="375760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rgbClr val="2998CE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Weekend</a:t>
            </a:r>
          </a:p>
        </p:txBody>
      </p:sp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CB60EC3E-4213-6A4D-9C7F-A1632D0B40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7760" y="4695233"/>
            <a:ext cx="2112942" cy="677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Logo&#10;&#10;Description automatically generated with medium confidence">
            <a:extLst>
              <a:ext uri="{FF2B5EF4-FFF2-40B4-BE49-F238E27FC236}">
                <a16:creationId xmlns:a16="http://schemas.microsoft.com/office/drawing/2014/main" id="{DE644449-D7BD-D641-BAF4-736A8F7309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949" y="4683969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C7B032F-0712-E14B-8408-B3B73C2B32BD}"/>
              </a:ext>
            </a:extLst>
          </p:cNvPr>
          <p:cNvGrpSpPr/>
          <p:nvPr/>
        </p:nvGrpSpPr>
        <p:grpSpPr>
          <a:xfrm>
            <a:off x="595046" y="2153091"/>
            <a:ext cx="10936554" cy="683959"/>
            <a:chOff x="300404" y="2179151"/>
            <a:chExt cx="9552183" cy="597382"/>
          </a:xfrm>
        </p:grpSpPr>
        <p:pic>
          <p:nvPicPr>
            <p:cNvPr id="4" name="Picture 3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34A39C7A-6522-F94B-A2D3-D67F05A0E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770" y="2179151"/>
              <a:ext cx="1850817" cy="59738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5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6161D2D0-BEAA-C243-B2AB-86415B31D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5095" y="2184485"/>
              <a:ext cx="1850817" cy="59204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Picture 7" descr="Text, whiteboard&#10;&#10;Description automatically generated">
              <a:extLst>
                <a:ext uri="{FF2B5EF4-FFF2-40B4-BE49-F238E27FC236}">
                  <a16:creationId xmlns:a16="http://schemas.microsoft.com/office/drawing/2014/main" id="{B8F72AE8-CE87-7A4C-9628-6DD0206AE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48420" y="2179151"/>
              <a:ext cx="1850817" cy="59738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Picture 8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78414AB3-1BC2-3647-BFA3-420AD33B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27079" y="2184485"/>
              <a:ext cx="1845483" cy="59204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Picture 9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A5F0EF74-954E-6F4A-B25E-464658C62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0404" y="2184485"/>
              <a:ext cx="1850817" cy="59204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527383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D7AAC242-0804-2A4A-B27E-48494D78BAA2}"/>
              </a:ext>
            </a:extLst>
          </p:cNvPr>
          <p:cNvSpPr txBox="1">
            <a:spLocks/>
          </p:cNvSpPr>
          <p:nvPr/>
        </p:nvSpPr>
        <p:spPr>
          <a:xfrm>
            <a:off x="0" y="84626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rgbClr val="2998CE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School Week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2AE536-AC75-3C43-B3FB-3AF775AE43CE}"/>
              </a:ext>
            </a:extLst>
          </p:cNvPr>
          <p:cNvSpPr txBox="1">
            <a:spLocks/>
          </p:cNvSpPr>
          <p:nvPr/>
        </p:nvSpPr>
        <p:spPr>
          <a:xfrm>
            <a:off x="0" y="313736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rgbClr val="2998CE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Weekend</a:t>
            </a:r>
          </a:p>
        </p:txBody>
      </p:sp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CB60EC3E-4213-6A4D-9C7F-A1632D0B40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7760" y="4074990"/>
            <a:ext cx="2112942" cy="677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Logo&#10;&#10;Description automatically generated with medium confidence">
            <a:extLst>
              <a:ext uri="{FF2B5EF4-FFF2-40B4-BE49-F238E27FC236}">
                <a16:creationId xmlns:a16="http://schemas.microsoft.com/office/drawing/2014/main" id="{DE644449-D7BD-D641-BAF4-736A8F7309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949" y="4063726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C7B032F-0712-E14B-8408-B3B73C2B32BD}"/>
              </a:ext>
            </a:extLst>
          </p:cNvPr>
          <p:cNvGrpSpPr/>
          <p:nvPr/>
        </p:nvGrpSpPr>
        <p:grpSpPr>
          <a:xfrm>
            <a:off x="595046" y="1760126"/>
            <a:ext cx="10936554" cy="683959"/>
            <a:chOff x="300404" y="2179151"/>
            <a:chExt cx="9552183" cy="597382"/>
          </a:xfrm>
        </p:grpSpPr>
        <p:pic>
          <p:nvPicPr>
            <p:cNvPr id="4" name="Picture 3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34A39C7A-6522-F94B-A2D3-D67F05A0E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1770" y="2179151"/>
              <a:ext cx="1850817" cy="59738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5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6161D2D0-BEAA-C243-B2AB-86415B31D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75095" y="2184485"/>
              <a:ext cx="1850817" cy="59204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Picture 7" descr="Text, whiteboard&#10;&#10;Description automatically generated">
              <a:extLst>
                <a:ext uri="{FF2B5EF4-FFF2-40B4-BE49-F238E27FC236}">
                  <a16:creationId xmlns:a16="http://schemas.microsoft.com/office/drawing/2014/main" id="{B8F72AE8-CE87-7A4C-9628-6DD0206AE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48420" y="2179151"/>
              <a:ext cx="1850817" cy="59738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Picture 8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78414AB3-1BC2-3647-BFA3-420AD33B2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27079" y="2184485"/>
              <a:ext cx="1845483" cy="59204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Picture 9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A5F0EF74-954E-6F4A-B25E-464658C623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0404" y="2184485"/>
              <a:ext cx="1850817" cy="59204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9C981E3-7A81-3D4E-AACD-34B30D6C0BB5}"/>
              </a:ext>
            </a:extLst>
          </p:cNvPr>
          <p:cNvSpPr txBox="1"/>
          <p:nvPr/>
        </p:nvSpPr>
        <p:spPr>
          <a:xfrm>
            <a:off x="0" y="5368703"/>
            <a:ext cx="1219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call out the </a:t>
            </a:r>
            <a:r>
              <a:rPr lang="en-GB" sz="2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days of the week </a:t>
            </a: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together!</a:t>
            </a:r>
          </a:p>
        </p:txBody>
      </p:sp>
    </p:spTree>
    <p:extLst>
      <p:ext uri="{BB962C8B-B14F-4D97-AF65-F5344CB8AC3E}">
        <p14:creationId xmlns:p14="http://schemas.microsoft.com/office/powerpoint/2010/main" val="1273288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riday" descr="A picture containing logo&#10;&#10;Description automatically generated">
            <a:extLst>
              <a:ext uri="{FF2B5EF4-FFF2-40B4-BE49-F238E27FC236}">
                <a16:creationId xmlns:a16="http://schemas.microsoft.com/office/drawing/2014/main" id="{34A39C7A-6522-F94B-A2D3-D67F05A0EF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2549" y="4881177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Thur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6161D2D0-BEAA-C243-B2AB-86415B31DC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647" y="4887284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Wednesday" descr="Text, whiteboard&#10;&#10;Description automatically generated">
            <a:extLst>
              <a:ext uri="{FF2B5EF4-FFF2-40B4-BE49-F238E27FC236}">
                <a16:creationId xmlns:a16="http://schemas.microsoft.com/office/drawing/2014/main" id="{B8F72AE8-CE87-7A4C-9628-6DD0206AE9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744" y="4881177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Tue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78414AB3-1BC2-3647-BFA3-420AD33B201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949" y="4887284"/>
            <a:ext cx="2112944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Monday" descr="A picture containing logo&#10;&#10;Description automatically generated">
            <a:extLst>
              <a:ext uri="{FF2B5EF4-FFF2-40B4-BE49-F238E27FC236}">
                <a16:creationId xmlns:a16="http://schemas.microsoft.com/office/drawing/2014/main" id="{A5F0EF74-954E-6F4A-B25E-464658C6233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46" y="4887284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Monday" descr="A picture containing logo&#10;&#10;Description automatically generated">
            <a:extLst>
              <a:ext uri="{FF2B5EF4-FFF2-40B4-BE49-F238E27FC236}">
                <a16:creationId xmlns:a16="http://schemas.microsoft.com/office/drawing/2014/main" id="{6F26B683-006E-FB46-94B0-616CA956098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644" y="1224851"/>
            <a:ext cx="8410711" cy="269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50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ue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E421C011-AFB3-4641-8556-396B98342C4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5521" y="1224851"/>
            <a:ext cx="8405834" cy="2696669"/>
          </a:xfrm>
          <a:prstGeom prst="rect">
            <a:avLst/>
          </a:prstGeom>
        </p:spPr>
      </p:pic>
      <p:pic>
        <p:nvPicPr>
          <p:cNvPr id="4" name="Friday" descr="A picture containing logo&#10;&#10;Description automatically generated">
            <a:extLst>
              <a:ext uri="{FF2B5EF4-FFF2-40B4-BE49-F238E27FC236}">
                <a16:creationId xmlns:a16="http://schemas.microsoft.com/office/drawing/2014/main" id="{34A39C7A-6522-F94B-A2D3-D67F05A0EF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2549" y="4881177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Thur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6161D2D0-BEAA-C243-B2AB-86415B31DC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647" y="4887284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Wednesday" descr="Text, whiteboard&#10;&#10;Description automatically generated">
            <a:extLst>
              <a:ext uri="{FF2B5EF4-FFF2-40B4-BE49-F238E27FC236}">
                <a16:creationId xmlns:a16="http://schemas.microsoft.com/office/drawing/2014/main" id="{B8F72AE8-CE87-7A4C-9628-6DD0206AE9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744" y="4881177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Tue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78414AB3-1BC2-3647-BFA3-420AD33B201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949" y="4887284"/>
            <a:ext cx="2112944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Monday" descr="A picture containing logo&#10;&#10;Description automatically generated">
            <a:extLst>
              <a:ext uri="{FF2B5EF4-FFF2-40B4-BE49-F238E27FC236}">
                <a16:creationId xmlns:a16="http://schemas.microsoft.com/office/drawing/2014/main" id="{A5F0EF74-954E-6F4A-B25E-464658C6233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46" y="4887284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505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ednesday" descr="Text, whiteboard&#10;&#10;Description automatically generated">
            <a:extLst>
              <a:ext uri="{FF2B5EF4-FFF2-40B4-BE49-F238E27FC236}">
                <a16:creationId xmlns:a16="http://schemas.microsoft.com/office/drawing/2014/main" id="{37870CE8-A5C7-4E45-8E91-3B0FE36609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644" y="1224851"/>
            <a:ext cx="8410711" cy="2714696"/>
          </a:xfrm>
          <a:prstGeom prst="rect">
            <a:avLst/>
          </a:prstGeom>
        </p:spPr>
      </p:pic>
      <p:pic>
        <p:nvPicPr>
          <p:cNvPr id="4" name="Friday" descr="A picture containing logo&#10;&#10;Description automatically generated">
            <a:extLst>
              <a:ext uri="{FF2B5EF4-FFF2-40B4-BE49-F238E27FC236}">
                <a16:creationId xmlns:a16="http://schemas.microsoft.com/office/drawing/2014/main" id="{34A39C7A-6522-F94B-A2D3-D67F05A0EF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2549" y="4881177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Thur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6161D2D0-BEAA-C243-B2AB-86415B31DC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647" y="4887284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Wednesday" descr="Text, whiteboard&#10;&#10;Description automatically generated">
            <a:extLst>
              <a:ext uri="{FF2B5EF4-FFF2-40B4-BE49-F238E27FC236}">
                <a16:creationId xmlns:a16="http://schemas.microsoft.com/office/drawing/2014/main" id="{B8F72AE8-CE87-7A4C-9628-6DD0206AE9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744" y="4881177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Tue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78414AB3-1BC2-3647-BFA3-420AD33B201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949" y="4887284"/>
            <a:ext cx="2112944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Monday" descr="A picture containing logo&#10;&#10;Description automatically generated">
            <a:extLst>
              <a:ext uri="{FF2B5EF4-FFF2-40B4-BE49-F238E27FC236}">
                <a16:creationId xmlns:a16="http://schemas.microsoft.com/office/drawing/2014/main" id="{A5F0EF74-954E-6F4A-B25E-464658C6233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46" y="4887284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613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hur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FBEB2869-578B-DF48-9E4F-5B319BED2A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644" y="1224851"/>
            <a:ext cx="8410708" cy="2690457"/>
          </a:xfrm>
          <a:prstGeom prst="rect">
            <a:avLst/>
          </a:prstGeom>
        </p:spPr>
      </p:pic>
      <p:pic>
        <p:nvPicPr>
          <p:cNvPr id="4" name="Friday" descr="A picture containing logo&#10;&#10;Description automatically generated">
            <a:extLst>
              <a:ext uri="{FF2B5EF4-FFF2-40B4-BE49-F238E27FC236}">
                <a16:creationId xmlns:a16="http://schemas.microsoft.com/office/drawing/2014/main" id="{34A39C7A-6522-F94B-A2D3-D67F05A0EF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2549" y="4881177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Thur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6161D2D0-BEAA-C243-B2AB-86415B31DC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647" y="4887284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Wednesday" descr="Text, whiteboard&#10;&#10;Description automatically generated">
            <a:extLst>
              <a:ext uri="{FF2B5EF4-FFF2-40B4-BE49-F238E27FC236}">
                <a16:creationId xmlns:a16="http://schemas.microsoft.com/office/drawing/2014/main" id="{B8F72AE8-CE87-7A4C-9628-6DD0206AE9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744" y="4881177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Tue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78414AB3-1BC2-3647-BFA3-420AD33B201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949" y="4887284"/>
            <a:ext cx="2112944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Monday" descr="A picture containing logo&#10;&#10;Description automatically generated">
            <a:extLst>
              <a:ext uri="{FF2B5EF4-FFF2-40B4-BE49-F238E27FC236}">
                <a16:creationId xmlns:a16="http://schemas.microsoft.com/office/drawing/2014/main" id="{A5F0EF74-954E-6F4A-B25E-464658C6233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46" y="4887284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580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riday" descr="A picture containing logo&#10;&#10;Description automatically generated">
            <a:extLst>
              <a:ext uri="{FF2B5EF4-FFF2-40B4-BE49-F238E27FC236}">
                <a16:creationId xmlns:a16="http://schemas.microsoft.com/office/drawing/2014/main" id="{EF0F7502-19D3-6A41-922C-0C02BA029D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644" y="1212732"/>
            <a:ext cx="8410711" cy="2714696"/>
          </a:xfrm>
          <a:prstGeom prst="rect">
            <a:avLst/>
          </a:prstGeom>
        </p:spPr>
      </p:pic>
      <p:pic>
        <p:nvPicPr>
          <p:cNvPr id="4" name="Friday" descr="A picture containing logo&#10;&#10;Description automatically generated">
            <a:extLst>
              <a:ext uri="{FF2B5EF4-FFF2-40B4-BE49-F238E27FC236}">
                <a16:creationId xmlns:a16="http://schemas.microsoft.com/office/drawing/2014/main" id="{34A39C7A-6522-F94B-A2D3-D67F05A0EF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2549" y="4881177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Thur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6161D2D0-BEAA-C243-B2AB-86415B31DC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647" y="4887284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Wednesday" descr="Text, whiteboard&#10;&#10;Description automatically generated">
            <a:extLst>
              <a:ext uri="{FF2B5EF4-FFF2-40B4-BE49-F238E27FC236}">
                <a16:creationId xmlns:a16="http://schemas.microsoft.com/office/drawing/2014/main" id="{B8F72AE8-CE87-7A4C-9628-6DD0206AE9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744" y="4881177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Tue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78414AB3-1BC2-3647-BFA3-420AD33B201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949" y="4887284"/>
            <a:ext cx="2112944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Monday" descr="A picture containing logo&#10;&#10;Description automatically generated">
            <a:extLst>
              <a:ext uri="{FF2B5EF4-FFF2-40B4-BE49-F238E27FC236}">
                <a16:creationId xmlns:a16="http://schemas.microsoft.com/office/drawing/2014/main" id="{A5F0EF74-954E-6F4A-B25E-464658C6233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46" y="4887284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090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riday" descr="A picture containing logo&#10;&#10;Description automatically generated">
            <a:extLst>
              <a:ext uri="{FF2B5EF4-FFF2-40B4-BE49-F238E27FC236}">
                <a16:creationId xmlns:a16="http://schemas.microsoft.com/office/drawing/2014/main" id="{34A39C7A-6522-F94B-A2D3-D67F05A0EF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2549" y="2523386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Thur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6161D2D0-BEAA-C243-B2AB-86415B31DC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647" y="2529493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Wednesday" descr="Text, whiteboard&#10;&#10;Description automatically generated">
            <a:extLst>
              <a:ext uri="{FF2B5EF4-FFF2-40B4-BE49-F238E27FC236}">
                <a16:creationId xmlns:a16="http://schemas.microsoft.com/office/drawing/2014/main" id="{B8F72AE8-CE87-7A4C-9628-6DD0206AE9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744" y="2523386"/>
            <a:ext cx="2119051" cy="6839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Tuesday" descr="A picture containing shape&#10;&#10;Description automatically generated">
            <a:extLst>
              <a:ext uri="{FF2B5EF4-FFF2-40B4-BE49-F238E27FC236}">
                <a16:creationId xmlns:a16="http://schemas.microsoft.com/office/drawing/2014/main" id="{78414AB3-1BC2-3647-BFA3-420AD33B201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949" y="2529493"/>
            <a:ext cx="2112944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Monday" descr="A picture containing logo&#10;&#10;Description automatically generated">
            <a:extLst>
              <a:ext uri="{FF2B5EF4-FFF2-40B4-BE49-F238E27FC236}">
                <a16:creationId xmlns:a16="http://schemas.microsoft.com/office/drawing/2014/main" id="{A5F0EF74-954E-6F4A-B25E-464658C6233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46" y="2529493"/>
            <a:ext cx="2119051" cy="6778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3FD9EDE-2CE1-3B4B-8E29-1D9C3DD63198}"/>
              </a:ext>
            </a:extLst>
          </p:cNvPr>
          <p:cNvSpPr txBox="1"/>
          <p:nvPr/>
        </p:nvSpPr>
        <p:spPr>
          <a:xfrm>
            <a:off x="408080" y="1476430"/>
            <a:ext cx="11380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2000"/>
              </a:spcBef>
            </a:pPr>
            <a:r>
              <a:rPr lang="en-GB" sz="3000" dirty="0">
                <a:solidFill>
                  <a:srgbClr val="272626"/>
                </a:solidFill>
                <a:latin typeface="Comic Sans MS" panose="030F0702030302020204" pitchFamily="66" charset="0"/>
              </a:rPr>
              <a:t>These are weekdays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CFD5BB-B7FD-3F49-8811-6EF2A24B97EB}"/>
              </a:ext>
            </a:extLst>
          </p:cNvPr>
          <p:cNvSpPr txBox="1"/>
          <p:nvPr/>
        </p:nvSpPr>
        <p:spPr>
          <a:xfrm>
            <a:off x="408080" y="3889221"/>
            <a:ext cx="11380880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2000"/>
              </a:spcBef>
            </a:pPr>
            <a:r>
              <a:rPr lang="en-GB" sz="3000" dirty="0">
                <a:solidFill>
                  <a:srgbClr val="272626"/>
                </a:solidFill>
                <a:latin typeface="Comic Sans MS" panose="030F0702030302020204" pitchFamily="66" charset="0"/>
              </a:rPr>
              <a:t>We go to school on weekdays (except in the holidays).</a:t>
            </a:r>
          </a:p>
          <a:p>
            <a:pPr algn="ctr">
              <a:spcBef>
                <a:spcPts val="2000"/>
              </a:spcBef>
            </a:pPr>
            <a:r>
              <a:rPr lang="en-GB" sz="3000" dirty="0">
                <a:solidFill>
                  <a:srgbClr val="272626"/>
                </a:solidFill>
                <a:latin typeface="Comic Sans MS" panose="030F0702030302020204" pitchFamily="66" charset="0"/>
              </a:rPr>
              <a:t>Which days come next?</a:t>
            </a:r>
          </a:p>
        </p:txBody>
      </p:sp>
    </p:spTree>
    <p:extLst>
      <p:ext uri="{BB962C8B-B14F-4D97-AF65-F5344CB8AC3E}">
        <p14:creationId xmlns:p14="http://schemas.microsoft.com/office/powerpoint/2010/main" val="1648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12844</TotalTime>
  <Words>93</Words>
  <Application>Microsoft Office PowerPoint</Application>
  <PresentationFormat>Widescreen</PresentationFormat>
  <Paragraphs>18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518</cp:revision>
  <dcterms:created xsi:type="dcterms:W3CDTF">2021-01-11T17:47:06Z</dcterms:created>
  <dcterms:modified xsi:type="dcterms:W3CDTF">2022-09-02T09:32:23Z</dcterms:modified>
</cp:coreProperties>
</file>