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72" r:id="rId2"/>
    <p:sldMasterId id="2147483660" r:id="rId3"/>
  </p:sldMasterIdLst>
  <p:notesMasterIdLst>
    <p:notesMasterId r:id="rId20"/>
  </p:notesMasterIdLst>
  <p:handoutMasterIdLst>
    <p:handoutMasterId r:id="rId21"/>
  </p:handoutMasterIdLst>
  <p:sldIdLst>
    <p:sldId id="279" r:id="rId4"/>
    <p:sldId id="346" r:id="rId5"/>
    <p:sldId id="336" r:id="rId6"/>
    <p:sldId id="347" r:id="rId7"/>
    <p:sldId id="348" r:id="rId8"/>
    <p:sldId id="349" r:id="rId9"/>
    <p:sldId id="350" r:id="rId10"/>
    <p:sldId id="351" r:id="rId11"/>
    <p:sldId id="353" r:id="rId12"/>
    <p:sldId id="354" r:id="rId13"/>
    <p:sldId id="358" r:id="rId14"/>
    <p:sldId id="357" r:id="rId15"/>
    <p:sldId id="356" r:id="rId16"/>
    <p:sldId id="352" r:id="rId17"/>
    <p:sldId id="345" r:id="rId18"/>
    <p:sldId id="322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6" orient="horz" pos="2160" userDrawn="1">
          <p15:clr>
            <a:srgbClr val="A4A3A4"/>
          </p15:clr>
        </p15:guide>
        <p15:guide id="8" pos="801" userDrawn="1">
          <p15:clr>
            <a:srgbClr val="A4A3A4"/>
          </p15:clr>
        </p15:guide>
        <p15:guide id="9" orient="horz" pos="4133" userDrawn="1">
          <p15:clr>
            <a:srgbClr val="A4A3A4"/>
          </p15:clr>
        </p15:guide>
        <p15:guide id="10" pos="2298" userDrawn="1">
          <p15:clr>
            <a:srgbClr val="A4A3A4"/>
          </p15:clr>
        </p15:guide>
        <p15:guide id="11" pos="7015" userDrawn="1">
          <p15:clr>
            <a:srgbClr val="A4A3A4"/>
          </p15:clr>
        </p15:guide>
        <p15:guide id="12" orient="horz" pos="3725" userDrawn="1">
          <p15:clr>
            <a:srgbClr val="A4A3A4"/>
          </p15:clr>
        </p15:guide>
        <p15:guide id="13" pos="3908" userDrawn="1">
          <p15:clr>
            <a:srgbClr val="A4A3A4"/>
          </p15:clr>
        </p15:guide>
        <p15:guide id="14" pos="554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  <p:cmAuthor id="2" name="Amanda Hartley" initials="AH" lastIdx="25" clrIdx="1">
    <p:extLst>
      <p:ext uri="{19B8F6BF-5375-455C-9EA6-DF929625EA0E}">
        <p15:presenceInfo xmlns:p15="http://schemas.microsoft.com/office/powerpoint/2012/main" userId="e65b0fb4b927df0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626"/>
    <a:srgbClr val="2998CE"/>
    <a:srgbClr val="E15D29"/>
    <a:srgbClr val="3692C4"/>
    <a:srgbClr val="39AB47"/>
    <a:srgbClr val="D92229"/>
    <a:srgbClr val="D9222A"/>
    <a:srgbClr val="3FAA4C"/>
    <a:srgbClr val="41AE62"/>
    <a:srgbClr val="C9D9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96" autoAdjust="0"/>
    <p:restoredTop sz="94700"/>
  </p:normalViewPr>
  <p:slideViewPr>
    <p:cSldViewPr snapToGrid="0" snapToObjects="1">
      <p:cViewPr varScale="1">
        <p:scale>
          <a:sx n="200" d="100"/>
          <a:sy n="200" d="100"/>
        </p:scale>
        <p:origin x="192" y="160"/>
      </p:cViewPr>
      <p:guideLst>
        <p:guide orient="horz" pos="4320"/>
        <p:guide orient="horz" pos="2160"/>
        <p:guide pos="801"/>
        <p:guide orient="horz" pos="4133"/>
        <p:guide pos="2298"/>
        <p:guide pos="7015"/>
        <p:guide orient="horz" pos="3725"/>
        <p:guide pos="3908"/>
        <p:guide pos="554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 showGuides="1">
      <p:cViewPr varScale="1">
        <p:scale>
          <a:sx n="74" d="100"/>
          <a:sy n="74" d="100"/>
        </p:scale>
        <p:origin x="3528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EBB7CFE-CA3C-4365-E688-A44436A585B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DB7120-1F68-5D80-59C3-E1C89614748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C1A76B-08C1-5B42-8DE3-53833DFE5A88}" type="datetimeFigureOut">
              <a:rPr lang="en-US" smtClean="0"/>
              <a:t>8/31/22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0D564FB-D112-A143-4D4B-4F5F2B98C78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0ED59D-1DCD-5FA1-AC5A-0A464C2EDA7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8E81BB-1EF2-184A-8676-61B62BDDF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6800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8/31/22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9699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8/31/22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8/31/22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8/31/22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749B36-7E7D-A440-A161-CC1E15455D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E2C150-FE7E-1547-9B5D-29F5323DD7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31B137-3135-3744-B505-34BCE9C900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2D967-5127-C742-A99F-1F9A01803F1B}" type="datetimeFigureOut">
              <a:rPr lang="en-US" smtClean="0"/>
              <a:t>8/31/22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75B0A3-ED7F-4A4E-A9DE-2CB6E6352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4897A8-AEB2-B045-BD7A-2E9D18927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3770D-1C11-A441-A249-D44D1DA1B1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3877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4521FB-29D9-8D43-AE3D-EFE21CC733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52B289-528A-A044-8618-1D8B52AB46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796EA5-38B5-484B-853E-594DE2FA72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2D967-5127-C742-A99F-1F9A01803F1B}" type="datetimeFigureOut">
              <a:rPr lang="en-US" smtClean="0"/>
              <a:t>8/31/22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CD2FE3-ED7F-3A42-BEF1-8F30F16233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8417EF-8BDD-4445-8C3A-12C10E6D01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3770D-1C11-A441-A249-D44D1DA1B1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6727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A0C7A0-F8D6-AE41-BC13-1EBA0EA8A0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2F3F0D-C97E-C142-8040-371CA0E08A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4EA5E7-6BFD-1340-AA55-ABA8EC9D32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2D967-5127-C742-A99F-1F9A01803F1B}" type="datetimeFigureOut">
              <a:rPr lang="en-US" smtClean="0"/>
              <a:t>8/31/22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3C0A6E-7150-EB4F-920E-FF0E0E2B0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BE591B-D186-7340-BC78-8AB29FB422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3770D-1C11-A441-A249-D44D1DA1B1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9702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71392-D22E-8945-A21D-9EBC48A6B2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BB94B0-BE7A-9B4A-802B-8671A99B78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689BE8D-371C-FB4D-8016-A77D178D83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C6CC96-C2A9-204B-91FF-79D057D25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2D967-5127-C742-A99F-1F9A01803F1B}" type="datetimeFigureOut">
              <a:rPr lang="en-US" smtClean="0"/>
              <a:t>8/31/22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5C497B-CC59-CE45-B5EF-B837A4CBEF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E018A3-7CEB-A94A-AE6B-A27BF9CCE4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3770D-1C11-A441-A249-D44D1DA1B1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2815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C22A54-7D26-D347-AB8F-251C7DCF5E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8DB8BE-8A30-C840-AE60-94A16BDB2C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DE79F3-C927-A944-BC01-4E3ECA862F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50F2718-9571-964A-BA66-6D80454542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E07ED85-9DE3-7A48-AAF3-BECC7DB5F7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0116BC2-93F3-7B4F-A032-1CA9E56C98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2D967-5127-C742-A99F-1F9A01803F1B}" type="datetimeFigureOut">
              <a:rPr lang="en-US" smtClean="0"/>
              <a:t>8/31/22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2B41DD-73AF-BA49-ADE7-95E5B15473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C4B91FF-893C-2B4F-94CB-0375C59AAC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3770D-1C11-A441-A249-D44D1DA1B1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5185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06455B-6A71-514C-B181-DA2E31D64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831B09E-4037-554B-9F08-936811616F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2D967-5127-C742-A99F-1F9A01803F1B}" type="datetimeFigureOut">
              <a:rPr lang="en-US" smtClean="0"/>
              <a:t>8/31/22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C2BCBC6-8137-314C-96CA-E7702431B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1730EE-2687-814B-A3BE-A14EDA251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3770D-1C11-A441-A249-D44D1DA1B1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7397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74FE37B-346D-2D49-A507-65261212914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99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pic>
        <p:nvPicPr>
          <p:cNvPr id="6" name="Picture 5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8DFC60E9-E52B-2B4F-9B94-FC226EDA64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508" y="388526"/>
            <a:ext cx="11354984" cy="6080948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7F674CD-8CCB-D948-8550-028CC2906D4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6273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8399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A82007-AC59-FC4A-A17F-532326606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C80589-D797-E949-9D77-4BA711566B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26BA08-B67B-AF41-8307-E415078239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F3AE67-7A7A-7047-99CE-DD0B2B821C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2D967-5127-C742-A99F-1F9A01803F1B}" type="datetimeFigureOut">
              <a:rPr lang="en-US" smtClean="0"/>
              <a:t>8/31/22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9E86CF-2311-EF4F-93ED-839C4664B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CFAF9C-9F1F-2F44-A6EF-37F5FD3DC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3770D-1C11-A441-A249-D44D1DA1B1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193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8/31/22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16D317-B13C-2344-9E5F-D9ED823DF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E82073C-085F-1B44-B517-F3FF24EB017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4A2E62-87EB-3D4D-AE49-6FC611E269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EC0985-407C-474B-B292-21D29C447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2D967-5127-C742-A99F-1F9A01803F1B}" type="datetimeFigureOut">
              <a:rPr lang="en-US" smtClean="0"/>
              <a:t>8/31/22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B293EC-D581-3F4E-9C96-967CA603A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F4E6BC-1377-7B46-8E5A-6D2F2A87F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3770D-1C11-A441-A249-D44D1DA1B1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9324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5D25EB-3AF3-EC4B-884E-8F567D58B9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528134F-D43A-6E4D-9BC1-50CA37631B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AE7F56-9A80-B04E-BD71-FDE66CFEB0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2D967-5127-C742-A99F-1F9A01803F1B}" type="datetimeFigureOut">
              <a:rPr lang="en-US" smtClean="0"/>
              <a:t>8/31/22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7C6CD-6516-C64C-BA2F-F117C73F61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372EC3-5EC2-7A4D-AF9D-4B17F7B0A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3770D-1C11-A441-A249-D44D1DA1B1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7064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F98475D-4CE8-A946-811A-52393673B99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73E8AB5-FA3D-AD45-9ADA-9FBFBBC95B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EC0CAC-8997-7A49-B515-99216F4F8B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2D967-5127-C742-A99F-1F9A01803F1B}" type="datetimeFigureOut">
              <a:rPr lang="en-US" smtClean="0"/>
              <a:t>8/31/22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A17716-6854-EA44-B27C-5806FE81CE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D481A7-323F-7F44-9CDC-28FC9C2F15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3770D-1C11-A441-A249-D44D1DA1B1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3986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23F3-3054-D245-A7FB-D5FD90871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AC4445-F67D-4042-B4BD-0CFD35953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E7AA5-4869-0F43-8C8C-4D2283B5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8/31/22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5AD63-534E-E94D-B0F1-CE3685531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872A-EC1F-3644-B297-D03216C5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4998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163D5-F302-9D40-B88F-5A627408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A01E1-FBDA-ED4B-BDDA-1BF4CB1B2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99A91-5DA0-B848-8F38-2EC3883D2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8/31/22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55C4E-0FC0-8C45-AED4-E9AB3CE9D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5110-9254-A645-8E84-F795249F3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311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8F768-7991-A54F-BEF7-374CF13EF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FCF98-7D57-6842-97E4-80C2DC4FEB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0BC1B-FBB5-9C4A-A441-86B1FA668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8/31/22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DDF3B-B3DD-4342-83EB-E3F681534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E5753-AAD6-AA4A-96AD-E91016D8E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1026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33134-21D7-F948-A59E-635462F5B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63FCB-8CBE-AF44-944C-DE6E01E03F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2DD4F-F7BA-B946-B0AE-BA18D3072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CE10A7-A56D-804F-A825-B928F8A5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8/31/22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9DFB5-1707-8C45-8A1C-85F0AA78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22461-BD18-8749-ADE0-30495C080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8494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D395C-95CD-E44B-90AD-035769BE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44657-46B4-CF46-91EE-E75FBB994F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D53BFF-C8A9-9E45-B4DC-2374D9635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C05BF3-E148-A34F-89B0-776A0B18E1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E1353-3235-2A4A-9CB4-861F34BC02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9E5377-60A3-0E4C-BE0D-5B0C65630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8/31/22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FB8589-CE29-0947-ADF0-E27C6F42E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4EA3F6-0EF6-F149-ABFC-633677FF2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6516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96B28-5AE7-5940-858A-D0B587844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F818A9-75E3-434B-BF03-BABBEA920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8/31/22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36B67F-F9E2-B247-BB7E-5BEF58DA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E6496F-8A4B-AD4B-BA09-3535872A8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91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473C1ED-A227-D14A-9124-A7D0C091B3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D0F99BBD-3D7F-1A44-A560-3167F6591B6B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468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8/31/22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DD471-F1D0-234E-9909-B386C684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40C92-567F-364E-B1A5-3DA45978D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CBC14-6A5A-2C46-A2BB-CF76AC259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4ACF7-AA88-3748-9D58-A92C1B20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8/31/22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DA3E0F-8B25-3044-8D69-7BFBF6513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4C5B8-2B6D-3D41-9BF1-13171A86C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7091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95AA5-08F4-3142-B98D-DF28E8BF7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8FFAE6-4E37-134A-9767-7F3BDA0700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A65CA-7A33-3C4D-9704-C682A4776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883C0-D637-E64F-BEC6-908DC8B2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8/31/22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BE907-8846-974A-9D7B-F02C35859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33A10-7D72-E649-AFA9-8CD585C4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7618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30466-BA59-4F42-9A30-C2D5969A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C62EE-B344-CA4E-88FF-602060CF59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AECE0-940D-1449-95F1-AE568E314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8/31/22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18142-65EE-474F-A73F-834A5D8F3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64A3B-A641-ED4F-A78B-4E7036BB0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981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18F023-5CD5-544D-B1F7-0B869E502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2E384-8517-3C46-9858-108347FCE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F8016-1BB0-0542-819C-40969A08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8/31/22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91C63-C026-A041-A591-880D00B8C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B847D-4038-9D4C-B5F4-15BEDD0D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86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8/31/22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8/31/22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8/31/22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99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8/31/22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8/31/22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98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99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AF10C17-9C5B-E149-A9B4-0C98E12897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B4240F-40FF-1A44-B27A-CA82400D00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89511F-D54B-844A-9058-BCC3BA75F1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C2D967-5127-C742-A99F-1F9A01803F1B}" type="datetimeFigureOut">
              <a:rPr lang="en-US" smtClean="0"/>
              <a:t>8/31/22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4D0E0F-7686-3242-A066-AC9E65B310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25AED9-5CAE-0042-B332-0C6DC2CBEC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E3770D-1C11-A441-A249-D44D1DA1B1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04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69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BBD272-2354-F84D-A5AB-00ED16C85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C58F2-44F4-7A48-8D46-7B67D247E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32161-612E-4848-9EE3-9B41D4F81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CA54D-14BD-5140-A1ED-F744CFF7EFA3}" type="datetimeFigureOut">
              <a:rPr lang="en-US" smtClean="0"/>
              <a:t>8/31/22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0224F-C031-4E4E-9D8E-FE5B4E0A0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CE2AA-3E9A-334F-9E07-BF724562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0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jpeg"/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12" Type="http://schemas.openxmlformats.org/officeDocument/2006/relationships/image" Target="../media/image13.jpeg"/><Relationship Id="rId2" Type="http://schemas.openxmlformats.org/officeDocument/2006/relationships/image" Target="../media/image3.png"/><Relationship Id="rId16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5" Type="http://schemas.openxmlformats.org/officeDocument/2006/relationships/image" Target="../media/image16.jpeg"/><Relationship Id="rId10" Type="http://schemas.openxmlformats.org/officeDocument/2006/relationships/image" Target="../media/image11.jpeg"/><Relationship Id="rId4" Type="http://schemas.openxmlformats.org/officeDocument/2006/relationships/image" Target="../media/image5.png"/><Relationship Id="rId9" Type="http://schemas.openxmlformats.org/officeDocument/2006/relationships/image" Target="../media/image10.jpeg"/><Relationship Id="rId14" Type="http://schemas.openxmlformats.org/officeDocument/2006/relationships/image" Target="../media/image15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13" Type="http://schemas.openxmlformats.org/officeDocument/2006/relationships/image" Target="../media/image30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12" Type="http://schemas.openxmlformats.org/officeDocument/2006/relationships/image" Target="../media/image42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6.jpeg"/><Relationship Id="rId11" Type="http://schemas.openxmlformats.org/officeDocument/2006/relationships/image" Target="../media/image41.jpeg"/><Relationship Id="rId5" Type="http://schemas.openxmlformats.org/officeDocument/2006/relationships/image" Target="../media/image35.jpeg"/><Relationship Id="rId10" Type="http://schemas.openxmlformats.org/officeDocument/2006/relationships/image" Target="../media/image40.jpeg"/><Relationship Id="rId4" Type="http://schemas.openxmlformats.org/officeDocument/2006/relationships/image" Target="../media/image34.jpeg"/><Relationship Id="rId9" Type="http://schemas.openxmlformats.org/officeDocument/2006/relationships/image" Target="../media/image39.jpeg"/><Relationship Id="rId1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13" Type="http://schemas.openxmlformats.org/officeDocument/2006/relationships/image" Target="../media/image30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12" Type="http://schemas.openxmlformats.org/officeDocument/2006/relationships/image" Target="../media/image42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6.jpeg"/><Relationship Id="rId11" Type="http://schemas.openxmlformats.org/officeDocument/2006/relationships/image" Target="../media/image41.jpeg"/><Relationship Id="rId5" Type="http://schemas.openxmlformats.org/officeDocument/2006/relationships/image" Target="../media/image35.jpeg"/><Relationship Id="rId10" Type="http://schemas.openxmlformats.org/officeDocument/2006/relationships/image" Target="../media/image40.jpeg"/><Relationship Id="rId4" Type="http://schemas.openxmlformats.org/officeDocument/2006/relationships/image" Target="../media/image34.jpeg"/><Relationship Id="rId9" Type="http://schemas.openxmlformats.org/officeDocument/2006/relationships/image" Target="../media/image39.jpeg"/><Relationship Id="rId1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13" Type="http://schemas.openxmlformats.org/officeDocument/2006/relationships/image" Target="../media/image30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12" Type="http://schemas.openxmlformats.org/officeDocument/2006/relationships/image" Target="../media/image4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6.jpeg"/><Relationship Id="rId11" Type="http://schemas.openxmlformats.org/officeDocument/2006/relationships/image" Target="../media/image41.jpeg"/><Relationship Id="rId5" Type="http://schemas.openxmlformats.org/officeDocument/2006/relationships/image" Target="../media/image35.jpeg"/><Relationship Id="rId10" Type="http://schemas.openxmlformats.org/officeDocument/2006/relationships/image" Target="../media/image40.jpeg"/><Relationship Id="rId4" Type="http://schemas.openxmlformats.org/officeDocument/2006/relationships/image" Target="../media/image34.jpeg"/><Relationship Id="rId9" Type="http://schemas.openxmlformats.org/officeDocument/2006/relationships/image" Target="../media/image39.jpeg"/><Relationship Id="rId1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13" Type="http://schemas.openxmlformats.org/officeDocument/2006/relationships/image" Target="../media/image30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12" Type="http://schemas.openxmlformats.org/officeDocument/2006/relationships/image" Target="../media/image42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6.jpeg"/><Relationship Id="rId11" Type="http://schemas.openxmlformats.org/officeDocument/2006/relationships/image" Target="../media/image41.jpeg"/><Relationship Id="rId5" Type="http://schemas.openxmlformats.org/officeDocument/2006/relationships/image" Target="../media/image35.jpeg"/><Relationship Id="rId10" Type="http://schemas.openxmlformats.org/officeDocument/2006/relationships/image" Target="../media/image40.jpeg"/><Relationship Id="rId4" Type="http://schemas.openxmlformats.org/officeDocument/2006/relationships/image" Target="../media/image34.jpeg"/><Relationship Id="rId9" Type="http://schemas.openxmlformats.org/officeDocument/2006/relationships/image" Target="../media/image39.jpeg"/><Relationship Id="rId1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13" Type="http://schemas.openxmlformats.org/officeDocument/2006/relationships/image" Target="../media/image30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12" Type="http://schemas.openxmlformats.org/officeDocument/2006/relationships/image" Target="../media/image42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6.jpeg"/><Relationship Id="rId11" Type="http://schemas.openxmlformats.org/officeDocument/2006/relationships/image" Target="../media/image41.jpeg"/><Relationship Id="rId5" Type="http://schemas.openxmlformats.org/officeDocument/2006/relationships/image" Target="../media/image35.jpeg"/><Relationship Id="rId10" Type="http://schemas.openxmlformats.org/officeDocument/2006/relationships/image" Target="../media/image40.jpeg"/><Relationship Id="rId4" Type="http://schemas.openxmlformats.org/officeDocument/2006/relationships/image" Target="../media/image34.jpeg"/><Relationship Id="rId9" Type="http://schemas.openxmlformats.org/officeDocument/2006/relationships/image" Target="../media/image39.jpeg"/><Relationship Id="rId1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13" Type="http://schemas.openxmlformats.org/officeDocument/2006/relationships/image" Target="../media/image29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12" Type="http://schemas.openxmlformats.org/officeDocument/2006/relationships/image" Target="../media/image28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2.jpeg"/><Relationship Id="rId11" Type="http://schemas.openxmlformats.org/officeDocument/2006/relationships/image" Target="../media/image27.jpeg"/><Relationship Id="rId5" Type="http://schemas.openxmlformats.org/officeDocument/2006/relationships/image" Target="../media/image21.jpeg"/><Relationship Id="rId10" Type="http://schemas.openxmlformats.org/officeDocument/2006/relationships/image" Target="../media/image26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13" Type="http://schemas.openxmlformats.org/officeDocument/2006/relationships/image" Target="../media/image64.jpeg"/><Relationship Id="rId3" Type="http://schemas.openxmlformats.org/officeDocument/2006/relationships/image" Target="../media/image54.png"/><Relationship Id="rId7" Type="http://schemas.openxmlformats.org/officeDocument/2006/relationships/image" Target="../media/image58.jpeg"/><Relationship Id="rId12" Type="http://schemas.openxmlformats.org/officeDocument/2006/relationships/image" Target="../media/image6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jpeg"/><Relationship Id="rId11" Type="http://schemas.openxmlformats.org/officeDocument/2006/relationships/image" Target="../media/image62.jpeg"/><Relationship Id="rId5" Type="http://schemas.openxmlformats.org/officeDocument/2006/relationships/image" Target="../media/image56.jpeg"/><Relationship Id="rId15" Type="http://schemas.openxmlformats.org/officeDocument/2006/relationships/image" Target="../media/image66.jpeg"/><Relationship Id="rId10" Type="http://schemas.openxmlformats.org/officeDocument/2006/relationships/image" Target="../media/image61.jpeg"/><Relationship Id="rId4" Type="http://schemas.openxmlformats.org/officeDocument/2006/relationships/image" Target="../media/image55.jpeg"/><Relationship Id="rId9" Type="http://schemas.openxmlformats.org/officeDocument/2006/relationships/image" Target="../media/image60.jpeg"/><Relationship Id="rId14" Type="http://schemas.openxmlformats.org/officeDocument/2006/relationships/image" Target="../media/image6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13" Type="http://schemas.openxmlformats.org/officeDocument/2006/relationships/image" Target="../media/image29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12" Type="http://schemas.openxmlformats.org/officeDocument/2006/relationships/image" Target="../media/image28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2.jpeg"/><Relationship Id="rId11" Type="http://schemas.openxmlformats.org/officeDocument/2006/relationships/image" Target="../media/image27.jpeg"/><Relationship Id="rId5" Type="http://schemas.openxmlformats.org/officeDocument/2006/relationships/image" Target="../media/image21.jpeg"/><Relationship Id="rId10" Type="http://schemas.openxmlformats.org/officeDocument/2006/relationships/image" Target="../media/image26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13" Type="http://schemas.openxmlformats.org/officeDocument/2006/relationships/image" Target="../media/image41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12" Type="http://schemas.openxmlformats.org/officeDocument/2006/relationships/image" Target="../media/image40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4.jpeg"/><Relationship Id="rId11" Type="http://schemas.openxmlformats.org/officeDocument/2006/relationships/image" Target="../media/image39.jpeg"/><Relationship Id="rId5" Type="http://schemas.openxmlformats.org/officeDocument/2006/relationships/image" Target="../media/image33.jpeg"/><Relationship Id="rId10" Type="http://schemas.openxmlformats.org/officeDocument/2006/relationships/image" Target="../media/image38.jpeg"/><Relationship Id="rId4" Type="http://schemas.openxmlformats.org/officeDocument/2006/relationships/image" Target="../media/image32.jpeg"/><Relationship Id="rId9" Type="http://schemas.openxmlformats.org/officeDocument/2006/relationships/image" Target="../media/image37.jpeg"/><Relationship Id="rId14" Type="http://schemas.openxmlformats.org/officeDocument/2006/relationships/image" Target="../media/image4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13" Type="http://schemas.openxmlformats.org/officeDocument/2006/relationships/image" Target="../media/image30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12" Type="http://schemas.openxmlformats.org/officeDocument/2006/relationships/image" Target="../media/image42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6.jpeg"/><Relationship Id="rId11" Type="http://schemas.openxmlformats.org/officeDocument/2006/relationships/image" Target="../media/image41.jpeg"/><Relationship Id="rId5" Type="http://schemas.openxmlformats.org/officeDocument/2006/relationships/image" Target="../media/image35.jpeg"/><Relationship Id="rId10" Type="http://schemas.openxmlformats.org/officeDocument/2006/relationships/image" Target="../media/image40.jpeg"/><Relationship Id="rId4" Type="http://schemas.openxmlformats.org/officeDocument/2006/relationships/image" Target="../media/image34.jpeg"/><Relationship Id="rId9" Type="http://schemas.openxmlformats.org/officeDocument/2006/relationships/image" Target="../media/image39.jpeg"/><Relationship Id="rId14" Type="http://schemas.openxmlformats.org/officeDocument/2006/relationships/image" Target="../media/image3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13" Type="http://schemas.openxmlformats.org/officeDocument/2006/relationships/image" Target="../media/image30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12" Type="http://schemas.openxmlformats.org/officeDocument/2006/relationships/image" Target="../media/image42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6.jpeg"/><Relationship Id="rId11" Type="http://schemas.openxmlformats.org/officeDocument/2006/relationships/image" Target="../media/image41.jpeg"/><Relationship Id="rId5" Type="http://schemas.openxmlformats.org/officeDocument/2006/relationships/image" Target="../media/image35.jpeg"/><Relationship Id="rId10" Type="http://schemas.openxmlformats.org/officeDocument/2006/relationships/image" Target="../media/image40.jpeg"/><Relationship Id="rId4" Type="http://schemas.openxmlformats.org/officeDocument/2006/relationships/image" Target="../media/image34.jpeg"/><Relationship Id="rId9" Type="http://schemas.openxmlformats.org/officeDocument/2006/relationships/image" Target="../media/image39.jpeg"/><Relationship Id="rId14" Type="http://schemas.openxmlformats.org/officeDocument/2006/relationships/image" Target="../media/image3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13" Type="http://schemas.openxmlformats.org/officeDocument/2006/relationships/image" Target="../media/image30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12" Type="http://schemas.openxmlformats.org/officeDocument/2006/relationships/image" Target="../media/image42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6.jpeg"/><Relationship Id="rId11" Type="http://schemas.openxmlformats.org/officeDocument/2006/relationships/image" Target="../media/image41.jpeg"/><Relationship Id="rId5" Type="http://schemas.openxmlformats.org/officeDocument/2006/relationships/image" Target="../media/image35.jpeg"/><Relationship Id="rId10" Type="http://schemas.openxmlformats.org/officeDocument/2006/relationships/image" Target="../media/image40.jpeg"/><Relationship Id="rId4" Type="http://schemas.openxmlformats.org/officeDocument/2006/relationships/image" Target="../media/image34.jpeg"/><Relationship Id="rId9" Type="http://schemas.openxmlformats.org/officeDocument/2006/relationships/image" Target="../media/image39.jpeg"/><Relationship Id="rId14" Type="http://schemas.openxmlformats.org/officeDocument/2006/relationships/image" Target="../media/image3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13" Type="http://schemas.openxmlformats.org/officeDocument/2006/relationships/image" Target="../media/image30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12" Type="http://schemas.openxmlformats.org/officeDocument/2006/relationships/image" Target="../media/image42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6.jpeg"/><Relationship Id="rId11" Type="http://schemas.openxmlformats.org/officeDocument/2006/relationships/image" Target="../media/image41.jpeg"/><Relationship Id="rId5" Type="http://schemas.openxmlformats.org/officeDocument/2006/relationships/image" Target="../media/image35.jpeg"/><Relationship Id="rId10" Type="http://schemas.openxmlformats.org/officeDocument/2006/relationships/image" Target="../media/image40.jpeg"/><Relationship Id="rId4" Type="http://schemas.openxmlformats.org/officeDocument/2006/relationships/image" Target="../media/image34.jpeg"/><Relationship Id="rId9" Type="http://schemas.openxmlformats.org/officeDocument/2006/relationships/image" Target="../media/image39.jpeg"/><Relationship Id="rId14" Type="http://schemas.openxmlformats.org/officeDocument/2006/relationships/image" Target="../media/image3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13" Type="http://schemas.openxmlformats.org/officeDocument/2006/relationships/image" Target="../media/image30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12" Type="http://schemas.openxmlformats.org/officeDocument/2006/relationships/image" Target="../media/image4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6.jpeg"/><Relationship Id="rId11" Type="http://schemas.openxmlformats.org/officeDocument/2006/relationships/image" Target="../media/image41.jpeg"/><Relationship Id="rId5" Type="http://schemas.openxmlformats.org/officeDocument/2006/relationships/image" Target="../media/image35.jpeg"/><Relationship Id="rId10" Type="http://schemas.openxmlformats.org/officeDocument/2006/relationships/image" Target="../media/image40.jpeg"/><Relationship Id="rId4" Type="http://schemas.openxmlformats.org/officeDocument/2006/relationships/image" Target="../media/image34.jpeg"/><Relationship Id="rId9" Type="http://schemas.openxmlformats.org/officeDocument/2006/relationships/image" Target="../media/image39.jpeg"/><Relationship Id="rId14" Type="http://schemas.openxmlformats.org/officeDocument/2006/relationships/image" Target="../media/image3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13" Type="http://schemas.openxmlformats.org/officeDocument/2006/relationships/image" Target="../media/image30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12" Type="http://schemas.openxmlformats.org/officeDocument/2006/relationships/image" Target="../media/image42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6.jpeg"/><Relationship Id="rId11" Type="http://schemas.openxmlformats.org/officeDocument/2006/relationships/image" Target="../media/image41.jpeg"/><Relationship Id="rId5" Type="http://schemas.openxmlformats.org/officeDocument/2006/relationships/image" Target="../media/image35.jpeg"/><Relationship Id="rId10" Type="http://schemas.openxmlformats.org/officeDocument/2006/relationships/image" Target="../media/image40.jpeg"/><Relationship Id="rId4" Type="http://schemas.openxmlformats.org/officeDocument/2006/relationships/image" Target="../media/image34.jpeg"/><Relationship Id="rId9" Type="http://schemas.openxmlformats.org/officeDocument/2006/relationships/image" Target="../media/image39.jpeg"/><Relationship Id="rId14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3200172-7F6A-7944-A998-15262FB357FB}"/>
              </a:ext>
            </a:extLst>
          </p:cNvPr>
          <p:cNvSpPr/>
          <p:nvPr/>
        </p:nvSpPr>
        <p:spPr>
          <a:xfrm>
            <a:off x="7728" y="1591005"/>
            <a:ext cx="12192000" cy="3748078"/>
          </a:xfrm>
          <a:prstGeom prst="rect">
            <a:avLst/>
          </a:prstGeom>
          <a:solidFill>
            <a:schemeClr val="bg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7AEA6AE-92B8-565C-D9AA-D01D8ECC8A03}"/>
              </a:ext>
            </a:extLst>
          </p:cNvPr>
          <p:cNvSpPr txBox="1">
            <a:spLocks/>
          </p:cNvSpPr>
          <p:nvPr/>
        </p:nvSpPr>
        <p:spPr>
          <a:xfrm>
            <a:off x="-4873" y="438927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Month of the Year</a:t>
            </a:r>
          </a:p>
        </p:txBody>
      </p:sp>
      <p:pic>
        <p:nvPicPr>
          <p:cNvPr id="21" name="Picture 20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AB258D69-70ED-D811-2706-DC48463B1AA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22" name="Picture 2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FA4DA00-1B01-86A2-9027-F3A9C498B87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35AC7C9C-6FE1-C6F2-F4E3-0D8EE9AC1094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F863F47-AC03-254B-B084-1BFDC92CC9EA}"/>
              </a:ext>
            </a:extLst>
          </p:cNvPr>
          <p:cNvGrpSpPr/>
          <p:nvPr/>
        </p:nvGrpSpPr>
        <p:grpSpPr>
          <a:xfrm>
            <a:off x="9947785" y="6050153"/>
            <a:ext cx="1997213" cy="553999"/>
            <a:chOff x="8465680" y="5195937"/>
            <a:chExt cx="2688793" cy="745834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5E69BA04-43BB-B352-BD06-B0C1F4BB534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65680" y="5260834"/>
              <a:ext cx="624043" cy="616042"/>
            </a:xfrm>
            <a:prstGeom prst="rect">
              <a:avLst/>
            </a:prstGeom>
            <a:solidFill>
              <a:srgbClr val="2998CE"/>
            </a:solidFill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699BBFC-9863-BC44-2371-BF62A503FCF7}"/>
                </a:ext>
              </a:extLst>
            </p:cNvPr>
            <p:cNvSpPr txBox="1"/>
            <p:nvPr/>
          </p:nvSpPr>
          <p:spPr>
            <a:xfrm>
              <a:off x="9142634" y="5195937"/>
              <a:ext cx="2011839" cy="7458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500" b="1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Understanding the World</a:t>
              </a:r>
            </a:p>
          </p:txBody>
        </p:sp>
      </p:grp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F7B8A97E-9470-A94E-B56B-2DD67FC7990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85339">
            <a:off x="9053650" y="1713774"/>
            <a:ext cx="3038750" cy="9720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 descr="Text&#10;&#10;Description automatically generated with medium confidence">
            <a:extLst>
              <a:ext uri="{FF2B5EF4-FFF2-40B4-BE49-F238E27FC236}">
                <a16:creationId xmlns:a16="http://schemas.microsoft.com/office/drawing/2014/main" id="{D6B2A29C-E7F4-FA48-B599-D034E6FCE90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77409">
            <a:off x="8990229" y="2931619"/>
            <a:ext cx="3038750" cy="9720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 descr="Text&#10;&#10;Description automatically generated with medium confidence">
            <a:extLst>
              <a:ext uri="{FF2B5EF4-FFF2-40B4-BE49-F238E27FC236}">
                <a16:creationId xmlns:a16="http://schemas.microsoft.com/office/drawing/2014/main" id="{D91E1F8A-6EA4-6C49-A50C-F99E1F37583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91294">
            <a:off x="8973708" y="4152871"/>
            <a:ext cx="3038752" cy="98080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Picture 26" descr="Text&#10;&#10;Description automatically generated with low confidence">
            <a:extLst>
              <a:ext uri="{FF2B5EF4-FFF2-40B4-BE49-F238E27FC236}">
                <a16:creationId xmlns:a16="http://schemas.microsoft.com/office/drawing/2014/main" id="{E03BE51C-B7D9-CF4E-B5AE-2F2E6A0CE6B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23923">
            <a:off x="6027927" y="2969470"/>
            <a:ext cx="3038750" cy="9720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2" name="Picture 31" descr="A picture containing logo&#10;&#10;Description automatically generated">
            <a:extLst>
              <a:ext uri="{FF2B5EF4-FFF2-40B4-BE49-F238E27FC236}">
                <a16:creationId xmlns:a16="http://schemas.microsoft.com/office/drawing/2014/main" id="{CFE17ADD-0A29-EA4D-98E3-BABB4A6FBE1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25325">
            <a:off x="3115342" y="2932593"/>
            <a:ext cx="3038750" cy="9808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6" name="Picture 3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E0A2A7F-472F-6744-8954-8FF3037F8CA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95265">
            <a:off x="193169" y="2960891"/>
            <a:ext cx="3038750" cy="9720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8" name="Picture 37" descr="A picture containing shape&#10;&#10;Description automatically generated">
            <a:extLst>
              <a:ext uri="{FF2B5EF4-FFF2-40B4-BE49-F238E27FC236}">
                <a16:creationId xmlns:a16="http://schemas.microsoft.com/office/drawing/2014/main" id="{6E24ABE1-7331-4447-8961-95DD92BCBDCD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10685">
            <a:off x="6007526" y="4208870"/>
            <a:ext cx="3038750" cy="9720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5" name="Picture 44" descr="A picture containing text&#10;&#10;Description automatically generated">
            <a:extLst>
              <a:ext uri="{FF2B5EF4-FFF2-40B4-BE49-F238E27FC236}">
                <a16:creationId xmlns:a16="http://schemas.microsoft.com/office/drawing/2014/main" id="{DF049235-8B65-D147-B42D-082DC6D5E8BA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131199">
            <a:off x="6155787" y="1727119"/>
            <a:ext cx="3025373" cy="9724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15" descr="Text&#10;&#10;Description automatically generated with low confidence">
            <a:extLst>
              <a:ext uri="{FF2B5EF4-FFF2-40B4-BE49-F238E27FC236}">
                <a16:creationId xmlns:a16="http://schemas.microsoft.com/office/drawing/2014/main" id="{6AE7BE6D-A4B0-164E-9234-AC0ADAF9C33C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 rot="21123218">
            <a:off x="3247615" y="1740572"/>
            <a:ext cx="3038750" cy="96949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Picture 19" descr="Text&#10;&#10;Description automatically generated">
            <a:extLst>
              <a:ext uri="{FF2B5EF4-FFF2-40B4-BE49-F238E27FC236}">
                <a16:creationId xmlns:a16="http://schemas.microsoft.com/office/drawing/2014/main" id="{C8D3EFD6-D52C-434E-8229-EA8A44A12689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20428">
            <a:off x="341547" y="1744545"/>
            <a:ext cx="3038750" cy="9720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0" name="Picture 49" descr="A picture containing shape&#10;&#10;Description automatically generated">
            <a:extLst>
              <a:ext uri="{FF2B5EF4-FFF2-40B4-BE49-F238E27FC236}">
                <a16:creationId xmlns:a16="http://schemas.microsoft.com/office/drawing/2014/main" id="{B841EE34-8C98-9044-89BD-E6A8340D0DC0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34097">
            <a:off x="3055391" y="4212038"/>
            <a:ext cx="3032362" cy="9700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2" name="Picture 41" descr="A picture containing shape&#10;&#10;Description automatically generated">
            <a:extLst>
              <a:ext uri="{FF2B5EF4-FFF2-40B4-BE49-F238E27FC236}">
                <a16:creationId xmlns:a16="http://schemas.microsoft.com/office/drawing/2014/main" id="{ABAFC5B8-97EF-1B4E-8FF8-DCB74C5CDAA6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75569">
            <a:off x="138342" y="4221973"/>
            <a:ext cx="3038750" cy="9720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252783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Text&#10;&#10;Description automatically generated with medium confidence">
            <a:extLst>
              <a:ext uri="{FF2B5EF4-FFF2-40B4-BE49-F238E27FC236}">
                <a16:creationId xmlns:a16="http://schemas.microsoft.com/office/drawing/2014/main" id="{5B5B9CBF-2448-BB44-95E9-ED95296AC29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4604" y="1157801"/>
            <a:ext cx="8410711" cy="2690458"/>
          </a:xfrm>
          <a:prstGeom prst="rect">
            <a:avLst/>
          </a:prstGeom>
        </p:spPr>
      </p:pic>
      <p:pic>
        <p:nvPicPr>
          <p:cNvPr id="25" name="Picture 24" descr="A picture containing text&#10;&#10;Description automatically generated">
            <a:extLst>
              <a:ext uri="{FF2B5EF4-FFF2-40B4-BE49-F238E27FC236}">
                <a16:creationId xmlns:a16="http://schemas.microsoft.com/office/drawing/2014/main" id="{7CB7268C-150C-964D-8197-50CDB78F67B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0391" y="4669421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Picture 25" descr="Text&#10;&#10;Description automatically generated with medium confidence">
            <a:extLst>
              <a:ext uri="{FF2B5EF4-FFF2-40B4-BE49-F238E27FC236}">
                <a16:creationId xmlns:a16="http://schemas.microsoft.com/office/drawing/2014/main" id="{EEEC98D6-7832-2949-A9F2-CED8876A170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2493" y="5375405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Picture 26" descr="Text&#10;&#10;Description automatically generated with low confidence">
            <a:extLst>
              <a:ext uri="{FF2B5EF4-FFF2-40B4-BE49-F238E27FC236}">
                <a16:creationId xmlns:a16="http://schemas.microsoft.com/office/drawing/2014/main" id="{5A970B54-BC4F-0943-8167-E5168BD09CA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31291" y="4680998"/>
            <a:ext cx="1588536" cy="5085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Picture 27" descr="Text&#10;&#10;Description automatically generated">
            <a:extLst>
              <a:ext uri="{FF2B5EF4-FFF2-40B4-BE49-F238E27FC236}">
                <a16:creationId xmlns:a16="http://schemas.microsoft.com/office/drawing/2014/main" id="{6089169D-D2A2-E146-85B7-B02CC2DA22C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3544" y="4669421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9" name="Picture 28" descr="Text&#10;&#10;Description automatically generated with low confidence">
            <a:extLst>
              <a:ext uri="{FF2B5EF4-FFF2-40B4-BE49-F238E27FC236}">
                <a16:creationId xmlns:a16="http://schemas.microsoft.com/office/drawing/2014/main" id="{B5A49768-0EDA-A045-9AAD-E43883B8E2B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3544" y="5375405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" name="Picture 29" descr="A picture containing logo&#10;&#10;Description automatically generated">
            <a:extLst>
              <a:ext uri="{FF2B5EF4-FFF2-40B4-BE49-F238E27FC236}">
                <a16:creationId xmlns:a16="http://schemas.microsoft.com/office/drawing/2014/main" id="{569F62DD-E0B5-B442-B80C-81271FDE9C5D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8289" y="4664735"/>
            <a:ext cx="1626132" cy="52486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2" name="Picture 3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BF1E494-278D-E940-B195-1F8877EF54D9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9340" y="4669421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3" name="Picture 32" descr="Text&#10;&#10;Description automatically generated with medium confidence">
            <a:extLst>
              <a:ext uri="{FF2B5EF4-FFF2-40B4-BE49-F238E27FC236}">
                <a16:creationId xmlns:a16="http://schemas.microsoft.com/office/drawing/2014/main" id="{33F817D4-A2D2-754C-B0FA-01C5BAB9B98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8289" y="5370718"/>
            <a:ext cx="1626132" cy="52486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4" name="Picture 33" descr="A picture containing shape&#10;&#10;Description automatically generated">
            <a:extLst>
              <a:ext uri="{FF2B5EF4-FFF2-40B4-BE49-F238E27FC236}">
                <a16:creationId xmlns:a16="http://schemas.microsoft.com/office/drawing/2014/main" id="{8023CACC-CA96-5B49-93E7-5D008CDFB68C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9340" y="5375405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6" name="Picture 35" descr="A picture containing shape&#10;&#10;Description automatically generated">
            <a:extLst>
              <a:ext uri="{FF2B5EF4-FFF2-40B4-BE49-F238E27FC236}">
                <a16:creationId xmlns:a16="http://schemas.microsoft.com/office/drawing/2014/main" id="{E31B9846-6124-B54D-832E-89523F1AFD44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1442" y="5375405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7" name="Picture 36" descr="A picture containing shape&#10;&#10;Description automatically generated">
            <a:extLst>
              <a:ext uri="{FF2B5EF4-FFF2-40B4-BE49-F238E27FC236}">
                <a16:creationId xmlns:a16="http://schemas.microsoft.com/office/drawing/2014/main" id="{D8A00CC7-E30F-E440-B1FC-3118CA1E42E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0393" y="5374337"/>
            <a:ext cx="1626130" cy="52017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8" name="Picture 3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14A0F68-7A58-4948-9C77-45D1A6AB135A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1442" y="4667077"/>
            <a:ext cx="1626131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51201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2326939F-3C57-E545-98F1-63AC9CA6FCB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0644" y="1164781"/>
            <a:ext cx="8410711" cy="2690458"/>
          </a:xfrm>
          <a:prstGeom prst="rect">
            <a:avLst/>
          </a:prstGeom>
        </p:spPr>
      </p:pic>
      <p:pic>
        <p:nvPicPr>
          <p:cNvPr id="25" name="Picture 24" descr="A picture containing text&#10;&#10;Description automatically generated">
            <a:extLst>
              <a:ext uri="{FF2B5EF4-FFF2-40B4-BE49-F238E27FC236}">
                <a16:creationId xmlns:a16="http://schemas.microsoft.com/office/drawing/2014/main" id="{978998C4-116B-744D-B3EA-0181761F4AD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0391" y="4669421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Picture 25" descr="Text&#10;&#10;Description automatically generated with medium confidence">
            <a:extLst>
              <a:ext uri="{FF2B5EF4-FFF2-40B4-BE49-F238E27FC236}">
                <a16:creationId xmlns:a16="http://schemas.microsoft.com/office/drawing/2014/main" id="{6D26E13D-272B-234B-9C94-7EA1F714EB9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2493" y="5375405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Picture 26" descr="Text&#10;&#10;Description automatically generated with low confidence">
            <a:extLst>
              <a:ext uri="{FF2B5EF4-FFF2-40B4-BE49-F238E27FC236}">
                <a16:creationId xmlns:a16="http://schemas.microsoft.com/office/drawing/2014/main" id="{00D47FD3-ADD1-F740-B7D3-3A7D6791849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31291" y="4680998"/>
            <a:ext cx="1588536" cy="5085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Picture 27" descr="Text&#10;&#10;Description automatically generated">
            <a:extLst>
              <a:ext uri="{FF2B5EF4-FFF2-40B4-BE49-F238E27FC236}">
                <a16:creationId xmlns:a16="http://schemas.microsoft.com/office/drawing/2014/main" id="{0D9597FF-F6BF-FB43-9484-29B300449A7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3544" y="4669421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9" name="Picture 28" descr="Text&#10;&#10;Description automatically generated with low confidence">
            <a:extLst>
              <a:ext uri="{FF2B5EF4-FFF2-40B4-BE49-F238E27FC236}">
                <a16:creationId xmlns:a16="http://schemas.microsoft.com/office/drawing/2014/main" id="{104BD6FC-F20C-1B49-A982-162103C26CC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3544" y="5375405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" name="Picture 29" descr="A picture containing logo&#10;&#10;Description automatically generated">
            <a:extLst>
              <a:ext uri="{FF2B5EF4-FFF2-40B4-BE49-F238E27FC236}">
                <a16:creationId xmlns:a16="http://schemas.microsoft.com/office/drawing/2014/main" id="{72CC2487-1D98-B241-B407-8803C1F6185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8289" y="4664735"/>
            <a:ext cx="1626132" cy="52486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2" name="Picture 3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701B6D9-A386-4C43-86C8-BEC87DB7393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9340" y="4669421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3" name="Picture 32" descr="Text&#10;&#10;Description automatically generated with medium confidence">
            <a:extLst>
              <a:ext uri="{FF2B5EF4-FFF2-40B4-BE49-F238E27FC236}">
                <a16:creationId xmlns:a16="http://schemas.microsoft.com/office/drawing/2014/main" id="{916208C8-5548-854B-A7E4-40677F9CD623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8289" y="5370718"/>
            <a:ext cx="1626132" cy="52486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4" name="Picture 33" descr="A picture containing shape&#10;&#10;Description automatically generated">
            <a:extLst>
              <a:ext uri="{FF2B5EF4-FFF2-40B4-BE49-F238E27FC236}">
                <a16:creationId xmlns:a16="http://schemas.microsoft.com/office/drawing/2014/main" id="{B45F8E7B-B13A-684B-91D1-9075EDA2A290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9340" y="5375405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6" name="Picture 35" descr="A picture containing shape&#10;&#10;Description automatically generated">
            <a:extLst>
              <a:ext uri="{FF2B5EF4-FFF2-40B4-BE49-F238E27FC236}">
                <a16:creationId xmlns:a16="http://schemas.microsoft.com/office/drawing/2014/main" id="{220C9B87-2E14-AF4A-94BD-1AD9CA07D119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1442" y="5375405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7" name="Picture 36" descr="A picture containing shape&#10;&#10;Description automatically generated">
            <a:extLst>
              <a:ext uri="{FF2B5EF4-FFF2-40B4-BE49-F238E27FC236}">
                <a16:creationId xmlns:a16="http://schemas.microsoft.com/office/drawing/2014/main" id="{C75BD581-FCD1-2046-A575-D5A98180CB5B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0393" y="5374337"/>
            <a:ext cx="1626130" cy="52017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8" name="Picture 3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D34983B-0974-EE47-AACB-80B53E30AC43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1442" y="4667077"/>
            <a:ext cx="1626131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78743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text&#10;&#10;Description automatically generated">
            <a:extLst>
              <a:ext uri="{FF2B5EF4-FFF2-40B4-BE49-F238E27FC236}">
                <a16:creationId xmlns:a16="http://schemas.microsoft.com/office/drawing/2014/main" id="{1B5FAA6C-0F1F-8B45-8E49-6AE300A5E9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90645" y="1171153"/>
            <a:ext cx="8410710" cy="2684086"/>
          </a:xfrm>
          <a:prstGeom prst="rect">
            <a:avLst/>
          </a:prstGeom>
        </p:spPr>
      </p:pic>
      <p:pic>
        <p:nvPicPr>
          <p:cNvPr id="25" name="Picture 24" descr="A picture containing text&#10;&#10;Description automatically generated">
            <a:extLst>
              <a:ext uri="{FF2B5EF4-FFF2-40B4-BE49-F238E27FC236}">
                <a16:creationId xmlns:a16="http://schemas.microsoft.com/office/drawing/2014/main" id="{ED8676B6-84E9-244F-9B07-88C7DCE3F8E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0391" y="4669421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Picture 25" descr="Text&#10;&#10;Description automatically generated with medium confidence">
            <a:extLst>
              <a:ext uri="{FF2B5EF4-FFF2-40B4-BE49-F238E27FC236}">
                <a16:creationId xmlns:a16="http://schemas.microsoft.com/office/drawing/2014/main" id="{4CA8C3E4-0503-3848-AF42-2FBF701E1B0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2493" y="5375405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Picture 26" descr="Text&#10;&#10;Description automatically generated with low confidence">
            <a:extLst>
              <a:ext uri="{FF2B5EF4-FFF2-40B4-BE49-F238E27FC236}">
                <a16:creationId xmlns:a16="http://schemas.microsoft.com/office/drawing/2014/main" id="{7AB0C017-EE85-734D-83DC-952ED2C2554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31291" y="4680998"/>
            <a:ext cx="1588536" cy="5085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Picture 27" descr="Text&#10;&#10;Description automatically generated">
            <a:extLst>
              <a:ext uri="{FF2B5EF4-FFF2-40B4-BE49-F238E27FC236}">
                <a16:creationId xmlns:a16="http://schemas.microsoft.com/office/drawing/2014/main" id="{733DAA4D-A7AF-AD4F-A018-6770295D7AC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3544" y="4669421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9" name="Picture 28" descr="Text&#10;&#10;Description automatically generated with low confidence">
            <a:extLst>
              <a:ext uri="{FF2B5EF4-FFF2-40B4-BE49-F238E27FC236}">
                <a16:creationId xmlns:a16="http://schemas.microsoft.com/office/drawing/2014/main" id="{5B20F027-4209-AC49-8594-A0B69A61FCD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3544" y="5375405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" name="Picture 29" descr="A picture containing logo&#10;&#10;Description automatically generated">
            <a:extLst>
              <a:ext uri="{FF2B5EF4-FFF2-40B4-BE49-F238E27FC236}">
                <a16:creationId xmlns:a16="http://schemas.microsoft.com/office/drawing/2014/main" id="{F06112D0-E31C-6A45-BF65-F33246F21AD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8289" y="4664735"/>
            <a:ext cx="1626132" cy="52486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2" name="Picture 3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5B8C646-764B-A846-8D53-4176E8599A2E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9340" y="4669421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3" name="Picture 32" descr="Text&#10;&#10;Description automatically generated with medium confidence">
            <a:extLst>
              <a:ext uri="{FF2B5EF4-FFF2-40B4-BE49-F238E27FC236}">
                <a16:creationId xmlns:a16="http://schemas.microsoft.com/office/drawing/2014/main" id="{6AE5C2DF-E03E-774B-B7CD-30412A543EC2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8289" y="5370718"/>
            <a:ext cx="1626132" cy="52486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4" name="Picture 33" descr="A picture containing shape&#10;&#10;Description automatically generated">
            <a:extLst>
              <a:ext uri="{FF2B5EF4-FFF2-40B4-BE49-F238E27FC236}">
                <a16:creationId xmlns:a16="http://schemas.microsoft.com/office/drawing/2014/main" id="{8A960AF6-4E32-E247-B334-FE37E2CFC0E8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9340" y="5375405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6" name="Picture 35" descr="A picture containing shape&#10;&#10;Description automatically generated">
            <a:extLst>
              <a:ext uri="{FF2B5EF4-FFF2-40B4-BE49-F238E27FC236}">
                <a16:creationId xmlns:a16="http://schemas.microsoft.com/office/drawing/2014/main" id="{AE0B4476-3198-B443-8C5D-C7B4C3075E59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1442" y="5375405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7" name="Picture 36" descr="A picture containing shape&#10;&#10;Description automatically generated">
            <a:extLst>
              <a:ext uri="{FF2B5EF4-FFF2-40B4-BE49-F238E27FC236}">
                <a16:creationId xmlns:a16="http://schemas.microsoft.com/office/drawing/2014/main" id="{0E217871-93A9-B740-A7D6-0D3135D7340D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0393" y="5374337"/>
            <a:ext cx="1626130" cy="52017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8" name="Picture 3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E69C503B-1035-3846-AB84-DE37A0D76E19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1442" y="4667077"/>
            <a:ext cx="1626131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14318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6FF5D75F-88A8-7640-BFF8-F30C58EE5C2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7624" y="1157801"/>
            <a:ext cx="8410711" cy="2690458"/>
          </a:xfrm>
          <a:prstGeom prst="rect">
            <a:avLst/>
          </a:prstGeom>
        </p:spPr>
      </p:pic>
      <p:pic>
        <p:nvPicPr>
          <p:cNvPr id="25" name="Picture 24" descr="A picture containing text&#10;&#10;Description automatically generated">
            <a:extLst>
              <a:ext uri="{FF2B5EF4-FFF2-40B4-BE49-F238E27FC236}">
                <a16:creationId xmlns:a16="http://schemas.microsoft.com/office/drawing/2014/main" id="{F6FCBC59-707A-1845-8F59-1F59D7DF103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0391" y="4669421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Picture 25" descr="Text&#10;&#10;Description automatically generated with medium confidence">
            <a:extLst>
              <a:ext uri="{FF2B5EF4-FFF2-40B4-BE49-F238E27FC236}">
                <a16:creationId xmlns:a16="http://schemas.microsoft.com/office/drawing/2014/main" id="{ED4CF462-D39B-D94C-AF02-6FF4162DB9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2493" y="5375405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Picture 26" descr="Text&#10;&#10;Description automatically generated with low confidence">
            <a:extLst>
              <a:ext uri="{FF2B5EF4-FFF2-40B4-BE49-F238E27FC236}">
                <a16:creationId xmlns:a16="http://schemas.microsoft.com/office/drawing/2014/main" id="{D66ABA8F-8D49-9A4B-B140-13FDD3B8D08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31291" y="4680998"/>
            <a:ext cx="1588536" cy="5085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Picture 27" descr="Text&#10;&#10;Description automatically generated">
            <a:extLst>
              <a:ext uri="{FF2B5EF4-FFF2-40B4-BE49-F238E27FC236}">
                <a16:creationId xmlns:a16="http://schemas.microsoft.com/office/drawing/2014/main" id="{6F6DC021-F2C0-8E41-848C-687878B6F65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3544" y="4669421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9" name="Picture 28" descr="Text&#10;&#10;Description automatically generated with low confidence">
            <a:extLst>
              <a:ext uri="{FF2B5EF4-FFF2-40B4-BE49-F238E27FC236}">
                <a16:creationId xmlns:a16="http://schemas.microsoft.com/office/drawing/2014/main" id="{FFB6E674-6D5E-A747-BC62-5EE4255D035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3544" y="5375405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" name="Picture 29" descr="A picture containing logo&#10;&#10;Description automatically generated">
            <a:extLst>
              <a:ext uri="{FF2B5EF4-FFF2-40B4-BE49-F238E27FC236}">
                <a16:creationId xmlns:a16="http://schemas.microsoft.com/office/drawing/2014/main" id="{64093F9E-9676-B84D-B55E-4679F26B485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8289" y="4664735"/>
            <a:ext cx="1626132" cy="52486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2" name="Picture 3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07FE0B9-C302-D84D-8884-DE8404382195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9340" y="4669421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3" name="Picture 32" descr="Text&#10;&#10;Description automatically generated with medium confidence">
            <a:extLst>
              <a:ext uri="{FF2B5EF4-FFF2-40B4-BE49-F238E27FC236}">
                <a16:creationId xmlns:a16="http://schemas.microsoft.com/office/drawing/2014/main" id="{F443AA3C-C40A-FB4D-8C4B-8534300CA244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8289" y="5370718"/>
            <a:ext cx="1626132" cy="52486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4" name="Picture 33" descr="A picture containing shape&#10;&#10;Description automatically generated">
            <a:extLst>
              <a:ext uri="{FF2B5EF4-FFF2-40B4-BE49-F238E27FC236}">
                <a16:creationId xmlns:a16="http://schemas.microsoft.com/office/drawing/2014/main" id="{10418963-810D-1849-B547-1D46CD27E789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9340" y="5375405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6" name="Picture 35" descr="A picture containing shape&#10;&#10;Description automatically generated">
            <a:extLst>
              <a:ext uri="{FF2B5EF4-FFF2-40B4-BE49-F238E27FC236}">
                <a16:creationId xmlns:a16="http://schemas.microsoft.com/office/drawing/2014/main" id="{11DB7193-B8E0-4D42-94D2-3F01837E8580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1442" y="5375405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7" name="Picture 36" descr="A picture containing shape&#10;&#10;Description automatically generated">
            <a:extLst>
              <a:ext uri="{FF2B5EF4-FFF2-40B4-BE49-F238E27FC236}">
                <a16:creationId xmlns:a16="http://schemas.microsoft.com/office/drawing/2014/main" id="{F840872E-C9D0-AC43-AEFC-42E5893394BA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0393" y="5374337"/>
            <a:ext cx="1626130" cy="52017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8" name="Picture 3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D3AAD9C-70FE-0C45-9007-CCF5FB657B90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1442" y="4667077"/>
            <a:ext cx="1626131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20247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Text&#10;&#10;Description automatically generated with medium confidence">
            <a:extLst>
              <a:ext uri="{FF2B5EF4-FFF2-40B4-BE49-F238E27FC236}">
                <a16:creationId xmlns:a16="http://schemas.microsoft.com/office/drawing/2014/main" id="{3FBD1101-C85E-3D46-A666-FE10FA9BA1E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0645" y="1164781"/>
            <a:ext cx="8410710" cy="2714696"/>
          </a:xfrm>
          <a:prstGeom prst="rect">
            <a:avLst/>
          </a:prstGeom>
        </p:spPr>
      </p:pic>
      <p:pic>
        <p:nvPicPr>
          <p:cNvPr id="25" name="Picture 24" descr="A picture containing text&#10;&#10;Description automatically generated">
            <a:extLst>
              <a:ext uri="{FF2B5EF4-FFF2-40B4-BE49-F238E27FC236}">
                <a16:creationId xmlns:a16="http://schemas.microsoft.com/office/drawing/2014/main" id="{E93B53FE-EBD2-0446-93C7-B4715B8419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0391" y="4669421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Picture 25" descr="Text&#10;&#10;Description automatically generated with medium confidence">
            <a:extLst>
              <a:ext uri="{FF2B5EF4-FFF2-40B4-BE49-F238E27FC236}">
                <a16:creationId xmlns:a16="http://schemas.microsoft.com/office/drawing/2014/main" id="{59C69BE0-D1B1-3841-8067-290AFBE4EC5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2493" y="5375405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Picture 26" descr="Text&#10;&#10;Description automatically generated with low confidence">
            <a:extLst>
              <a:ext uri="{FF2B5EF4-FFF2-40B4-BE49-F238E27FC236}">
                <a16:creationId xmlns:a16="http://schemas.microsoft.com/office/drawing/2014/main" id="{364B8D1F-94D8-8F44-89FC-BB716A9BBF3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31291" y="4680998"/>
            <a:ext cx="1588536" cy="5085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Picture 27" descr="Text&#10;&#10;Description automatically generated">
            <a:extLst>
              <a:ext uri="{FF2B5EF4-FFF2-40B4-BE49-F238E27FC236}">
                <a16:creationId xmlns:a16="http://schemas.microsoft.com/office/drawing/2014/main" id="{9D01E20E-358B-FD46-9BDF-47D3D13C64B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3544" y="4669421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9" name="Picture 28" descr="Text&#10;&#10;Description automatically generated with low confidence">
            <a:extLst>
              <a:ext uri="{FF2B5EF4-FFF2-40B4-BE49-F238E27FC236}">
                <a16:creationId xmlns:a16="http://schemas.microsoft.com/office/drawing/2014/main" id="{F3ED689F-EF43-574C-A6A9-5D044072180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3544" y="5375405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" name="Picture 29" descr="A picture containing logo&#10;&#10;Description automatically generated">
            <a:extLst>
              <a:ext uri="{FF2B5EF4-FFF2-40B4-BE49-F238E27FC236}">
                <a16:creationId xmlns:a16="http://schemas.microsoft.com/office/drawing/2014/main" id="{94FBF706-7075-A541-B7DA-5F97C76B5EF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8289" y="4664735"/>
            <a:ext cx="1626132" cy="52486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2" name="Picture 3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7DB3B32-F085-6245-97A7-C2293C86087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9340" y="4669421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3" name="Picture 32" descr="Text&#10;&#10;Description automatically generated with medium confidence">
            <a:extLst>
              <a:ext uri="{FF2B5EF4-FFF2-40B4-BE49-F238E27FC236}">
                <a16:creationId xmlns:a16="http://schemas.microsoft.com/office/drawing/2014/main" id="{3E54D6A3-DE70-F64C-AF35-451A1744D81A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8289" y="5370718"/>
            <a:ext cx="1626132" cy="52486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4" name="Picture 33" descr="A picture containing shape&#10;&#10;Description automatically generated">
            <a:extLst>
              <a:ext uri="{FF2B5EF4-FFF2-40B4-BE49-F238E27FC236}">
                <a16:creationId xmlns:a16="http://schemas.microsoft.com/office/drawing/2014/main" id="{5BF43E9A-EE8E-3C41-B7FE-40069BCA6E1B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9340" y="5375405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6" name="Picture 35" descr="A picture containing shape&#10;&#10;Description automatically generated">
            <a:extLst>
              <a:ext uri="{FF2B5EF4-FFF2-40B4-BE49-F238E27FC236}">
                <a16:creationId xmlns:a16="http://schemas.microsoft.com/office/drawing/2014/main" id="{3E6481AA-7D36-4347-9DA8-0F5B64FD868B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1442" y="5375405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7" name="Picture 36" descr="A picture containing shape&#10;&#10;Description automatically generated">
            <a:extLst>
              <a:ext uri="{FF2B5EF4-FFF2-40B4-BE49-F238E27FC236}">
                <a16:creationId xmlns:a16="http://schemas.microsoft.com/office/drawing/2014/main" id="{7ED1BAC7-9C16-4A4D-9739-FD0D4DDC1B57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0393" y="5374337"/>
            <a:ext cx="1626130" cy="52017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8" name="Picture 3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E188CC80-BEF2-A343-B850-99219BF0B80B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1442" y="4667077"/>
            <a:ext cx="1626131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27581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72D6AD20-E1E4-784F-B140-C704798433E5}"/>
              </a:ext>
            </a:extLst>
          </p:cNvPr>
          <p:cNvSpPr txBox="1"/>
          <p:nvPr/>
        </p:nvSpPr>
        <p:spPr>
          <a:xfrm>
            <a:off x="0" y="842185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dirty="0">
                <a:solidFill>
                  <a:srgbClr val="272626"/>
                </a:solidFill>
                <a:latin typeface="Comic Sans MS" panose="030F0702030302020204" pitchFamily="66" charset="0"/>
              </a:rPr>
              <a:t>Can you say them all together</a:t>
            </a:r>
          </a:p>
        </p:txBody>
      </p:sp>
      <p:pic>
        <p:nvPicPr>
          <p:cNvPr id="11" name="Picture 10" descr="A picture containing shape&#10;&#10;Description automatically generated">
            <a:extLst>
              <a:ext uri="{FF2B5EF4-FFF2-40B4-BE49-F238E27FC236}">
                <a16:creationId xmlns:a16="http://schemas.microsoft.com/office/drawing/2014/main" id="{88FA0AC3-F56F-7841-A30A-5C828DD95A1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3190" y="4203624"/>
            <a:ext cx="2614618" cy="83637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153412-CEEE-CD45-AE1C-5410F885AEA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1901" y="1918285"/>
            <a:ext cx="2614619" cy="83637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8CC1F6CE-60E4-9143-857C-512BD2C9A18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0612" y="1925820"/>
            <a:ext cx="2614618" cy="8363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14" descr="Text&#10;&#10;Description automatically generated with medium confidence">
            <a:extLst>
              <a:ext uri="{FF2B5EF4-FFF2-40B4-BE49-F238E27FC236}">
                <a16:creationId xmlns:a16="http://schemas.microsoft.com/office/drawing/2014/main" id="{FCB2A8CD-DC42-2E46-AEEB-AAFEEF09788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0612" y="3053419"/>
            <a:ext cx="2614618" cy="8363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15" descr="Text&#10;&#10;Description automatically generated with low confidence">
            <a:extLst>
              <a:ext uri="{FF2B5EF4-FFF2-40B4-BE49-F238E27FC236}">
                <a16:creationId xmlns:a16="http://schemas.microsoft.com/office/drawing/2014/main" id="{8FF6196D-97B9-B54D-ACF3-4732031B024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43190" y="1925820"/>
            <a:ext cx="2614618" cy="8363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16" descr="Text&#10;&#10;Description automatically generated">
            <a:extLst>
              <a:ext uri="{FF2B5EF4-FFF2-40B4-BE49-F238E27FC236}">
                <a16:creationId xmlns:a16="http://schemas.microsoft.com/office/drawing/2014/main" id="{8FAC04C7-882D-DF47-8CC1-5771C96610F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479" y="1925820"/>
            <a:ext cx="2614618" cy="8363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17" descr="Text&#10;&#10;Description automatically generated with low confidence">
            <a:extLst>
              <a:ext uri="{FF2B5EF4-FFF2-40B4-BE49-F238E27FC236}">
                <a16:creationId xmlns:a16="http://schemas.microsoft.com/office/drawing/2014/main" id="{EC891C0E-BCB5-7443-BFE9-4423E46754F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1901" y="3053419"/>
            <a:ext cx="2614618" cy="8363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Picture 18" descr="A picture containing logo&#10;&#10;Description automatically generated">
            <a:extLst>
              <a:ext uri="{FF2B5EF4-FFF2-40B4-BE49-F238E27FC236}">
                <a16:creationId xmlns:a16="http://schemas.microsoft.com/office/drawing/2014/main" id="{82CEB7B2-CDE7-584C-8A10-4F9EC6FB948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3190" y="3045883"/>
            <a:ext cx="2614618" cy="84391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B13C85-6700-4B43-9AE7-E7CD920DD8A4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479" y="3053419"/>
            <a:ext cx="2614618" cy="8363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Picture 20" descr="Text&#10;&#10;Description automatically generated with medium confidence">
            <a:extLst>
              <a:ext uri="{FF2B5EF4-FFF2-40B4-BE49-F238E27FC236}">
                <a16:creationId xmlns:a16="http://schemas.microsoft.com/office/drawing/2014/main" id="{D4458E1D-2FCD-1B45-A0FE-ECAFA5357C87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0612" y="4196089"/>
            <a:ext cx="2614618" cy="84391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Picture 21" descr="A picture containing shape&#10;&#10;Description automatically generated">
            <a:extLst>
              <a:ext uri="{FF2B5EF4-FFF2-40B4-BE49-F238E27FC236}">
                <a16:creationId xmlns:a16="http://schemas.microsoft.com/office/drawing/2014/main" id="{14395826-6A4D-4849-B0A3-3A50273B2B67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1901" y="4203625"/>
            <a:ext cx="2614618" cy="8363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Picture 22" descr="A picture containing shape&#10;&#10;Description automatically generated">
            <a:extLst>
              <a:ext uri="{FF2B5EF4-FFF2-40B4-BE49-F238E27FC236}">
                <a16:creationId xmlns:a16="http://schemas.microsoft.com/office/drawing/2014/main" id="{A901C344-13DE-6F4D-A392-D32AE93216B6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479" y="4203625"/>
            <a:ext cx="2614618" cy="8363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53733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:a16="http://schemas.microsoft.com/office/drawing/2014/main" id="{24C10674-3D01-AE48-8449-DCFA3AF628E0}"/>
              </a:ext>
            </a:extLst>
          </p:cNvPr>
          <p:cNvSpPr txBox="1">
            <a:spLocks/>
          </p:cNvSpPr>
          <p:nvPr/>
        </p:nvSpPr>
        <p:spPr>
          <a:xfrm>
            <a:off x="0" y="580193"/>
            <a:ext cx="12192000" cy="11579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700"/>
              </a:spcBef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Months of the Year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AC06A00A-2ABA-064F-910D-62255747268A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0201671-076A-4C47-982A-17D514CBC0A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0EA5E151-32C1-C546-8E2E-A76E70D03F70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D3F90A1-46D5-0741-9C6D-1E46F39D2BB8}"/>
              </a:ext>
            </a:extLst>
          </p:cNvPr>
          <p:cNvSpPr/>
          <p:nvPr/>
        </p:nvSpPr>
        <p:spPr>
          <a:xfrm>
            <a:off x="2098752" y="1705432"/>
            <a:ext cx="7961460" cy="3288729"/>
          </a:xfrm>
          <a:prstGeom prst="rect">
            <a:avLst/>
          </a:prstGeom>
          <a:solidFill>
            <a:schemeClr val="bg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9241A17-FE8D-7946-9561-1EE431F1570A}"/>
              </a:ext>
            </a:extLst>
          </p:cNvPr>
          <p:cNvGrpSpPr/>
          <p:nvPr/>
        </p:nvGrpSpPr>
        <p:grpSpPr>
          <a:xfrm>
            <a:off x="1479960" y="2010927"/>
            <a:ext cx="9197569" cy="2677738"/>
            <a:chOff x="138342" y="1713774"/>
            <a:chExt cx="11954058" cy="3480249"/>
          </a:xfrm>
        </p:grpSpPr>
        <p:pic>
          <p:nvPicPr>
            <p:cNvPr id="16" name="Picture 15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6504A5B8-D5AA-514F-9A11-B9A84A8A9F1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085339">
              <a:off x="9053650" y="1713774"/>
              <a:ext cx="3038750" cy="97205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7" name="Picture 16" descr="Text&#10;&#10;Description automatically generated with medium confidence">
              <a:extLst>
                <a:ext uri="{FF2B5EF4-FFF2-40B4-BE49-F238E27FC236}">
                  <a16:creationId xmlns:a16="http://schemas.microsoft.com/office/drawing/2014/main" id="{58A5B5F5-1A7F-3843-A90A-C49BA332918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077409">
              <a:off x="8990229" y="2931619"/>
              <a:ext cx="3038750" cy="97205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9" name="Picture 18" descr="Text&#10;&#10;Description automatically generated with medium confidence">
              <a:extLst>
                <a:ext uri="{FF2B5EF4-FFF2-40B4-BE49-F238E27FC236}">
                  <a16:creationId xmlns:a16="http://schemas.microsoft.com/office/drawing/2014/main" id="{C60DC84C-C727-2844-82E6-B655F97B585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091294">
              <a:off x="8973708" y="4152871"/>
              <a:ext cx="3038752" cy="9808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0" name="Picture 19" descr="Text&#10;&#10;Description automatically generated with low confidence">
              <a:extLst>
                <a:ext uri="{FF2B5EF4-FFF2-40B4-BE49-F238E27FC236}">
                  <a16:creationId xmlns:a16="http://schemas.microsoft.com/office/drawing/2014/main" id="{8AFC8E47-B4F6-D948-807C-DDC93672EAC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123923">
              <a:off x="6027927" y="2969470"/>
              <a:ext cx="3038750" cy="97205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1" name="Picture 20" descr="A picture containing logo&#10;&#10;Description automatically generated">
              <a:extLst>
                <a:ext uri="{FF2B5EF4-FFF2-40B4-BE49-F238E27FC236}">
                  <a16:creationId xmlns:a16="http://schemas.microsoft.com/office/drawing/2014/main" id="{95602C4F-D0C0-2441-9390-E4176A98407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125325">
              <a:off x="3115342" y="2932593"/>
              <a:ext cx="3038750" cy="98080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2" name="Picture 21" descr="A picture containing text, clipart&#10;&#10;Description automatically generated">
              <a:extLst>
                <a:ext uri="{FF2B5EF4-FFF2-40B4-BE49-F238E27FC236}">
                  <a16:creationId xmlns:a16="http://schemas.microsoft.com/office/drawing/2014/main" id="{9B5E2A2B-FB64-6245-9895-0E6FC42B63C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095265">
              <a:off x="193169" y="2960891"/>
              <a:ext cx="3038750" cy="97205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3" name="Picture 22" descr="A picture containing shape&#10;&#10;Description automatically generated">
              <a:extLst>
                <a:ext uri="{FF2B5EF4-FFF2-40B4-BE49-F238E27FC236}">
                  <a16:creationId xmlns:a16="http://schemas.microsoft.com/office/drawing/2014/main" id="{A4649517-1C07-044B-B300-5B0BEB46421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110685">
              <a:off x="6007526" y="4208870"/>
              <a:ext cx="3038750" cy="97205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4" name="Picture 23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CC33DE75-AC6F-1D46-825F-705D837EEB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131199">
              <a:off x="6155787" y="1727119"/>
              <a:ext cx="3025373" cy="97246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5" name="Picture 24" descr="Text&#10;&#10;Description automatically generated with low confidence">
              <a:extLst>
                <a:ext uri="{FF2B5EF4-FFF2-40B4-BE49-F238E27FC236}">
                  <a16:creationId xmlns:a16="http://schemas.microsoft.com/office/drawing/2014/main" id="{000D7CE7-2A10-9344-B8FA-130EBC62EA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1"/>
            <a:stretch/>
          </p:blipFill>
          <p:spPr>
            <a:xfrm rot="21123218">
              <a:off x="3247615" y="1740572"/>
              <a:ext cx="3038750" cy="96949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6" name="Picture 25" descr="Text&#10;&#10;Description automatically generated">
              <a:extLst>
                <a:ext uri="{FF2B5EF4-FFF2-40B4-BE49-F238E27FC236}">
                  <a16:creationId xmlns:a16="http://schemas.microsoft.com/office/drawing/2014/main" id="{AC54AA70-761C-FC42-8297-7C70F7F6F91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120428">
              <a:off x="341547" y="1744545"/>
              <a:ext cx="3038750" cy="97205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7" name="Picture 26" descr="A picture containing shape&#10;&#10;Description automatically generated">
              <a:extLst>
                <a:ext uri="{FF2B5EF4-FFF2-40B4-BE49-F238E27FC236}">
                  <a16:creationId xmlns:a16="http://schemas.microsoft.com/office/drawing/2014/main" id="{DA70A2AA-4FE4-114A-BB48-CDB673D98D1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134097">
              <a:off x="3055391" y="4212038"/>
              <a:ext cx="3032362" cy="97000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8" name="Picture 27" descr="A picture containing shape&#10;&#10;Description automatically generated">
              <a:extLst>
                <a:ext uri="{FF2B5EF4-FFF2-40B4-BE49-F238E27FC236}">
                  <a16:creationId xmlns:a16="http://schemas.microsoft.com/office/drawing/2014/main" id="{027317F4-C665-9745-9424-FDA3B7DEEFD2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075569">
              <a:off x="138342" y="4221973"/>
              <a:ext cx="3038750" cy="97205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10628234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89526ACD-417C-6F44-901E-CC98F6E8103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3190" y="4203624"/>
            <a:ext cx="2614618" cy="83637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BCEB4CE-2E4F-1A42-97E7-EB58D9F30D7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1901" y="1918285"/>
            <a:ext cx="2614619" cy="83637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D7AAC242-0804-2A4A-B27E-48494D78BAA2}"/>
              </a:ext>
            </a:extLst>
          </p:cNvPr>
          <p:cNvSpPr txBox="1">
            <a:spLocks/>
          </p:cNvSpPr>
          <p:nvPr/>
        </p:nvSpPr>
        <p:spPr>
          <a:xfrm>
            <a:off x="0" y="875889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rgbClr val="2998CE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Months of the Year</a:t>
            </a:r>
          </a:p>
        </p:txBody>
      </p:sp>
      <p:pic>
        <p:nvPicPr>
          <p:cNvPr id="13" name="Picture 12" descr="A picture containing text&#10;&#10;Description automatically generated">
            <a:extLst>
              <a:ext uri="{FF2B5EF4-FFF2-40B4-BE49-F238E27FC236}">
                <a16:creationId xmlns:a16="http://schemas.microsoft.com/office/drawing/2014/main" id="{A71FE0BD-5E41-354C-908D-A01DBA999B8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0612" y="1925820"/>
            <a:ext cx="2614618" cy="8363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14" descr="Text&#10;&#10;Description automatically generated with medium confidence">
            <a:extLst>
              <a:ext uri="{FF2B5EF4-FFF2-40B4-BE49-F238E27FC236}">
                <a16:creationId xmlns:a16="http://schemas.microsoft.com/office/drawing/2014/main" id="{0EC2217D-BC48-4647-B7EC-D07B0DD2B33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0612" y="3053419"/>
            <a:ext cx="2614618" cy="8363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Picture 18" descr="Text&#10;&#10;Description automatically generated with low confidence">
            <a:extLst>
              <a:ext uri="{FF2B5EF4-FFF2-40B4-BE49-F238E27FC236}">
                <a16:creationId xmlns:a16="http://schemas.microsoft.com/office/drawing/2014/main" id="{E33B1633-86D6-F04C-A77E-EB429F11A2F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43190" y="1925820"/>
            <a:ext cx="2614618" cy="8363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Picture 20" descr="Text&#10;&#10;Description automatically generated">
            <a:extLst>
              <a:ext uri="{FF2B5EF4-FFF2-40B4-BE49-F238E27FC236}">
                <a16:creationId xmlns:a16="http://schemas.microsoft.com/office/drawing/2014/main" id="{D6A668D2-0D22-AD49-930D-21457F5F6A4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479" y="1925820"/>
            <a:ext cx="2614618" cy="8363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Picture 22" descr="Text&#10;&#10;Description automatically generated with low confidence">
            <a:extLst>
              <a:ext uri="{FF2B5EF4-FFF2-40B4-BE49-F238E27FC236}">
                <a16:creationId xmlns:a16="http://schemas.microsoft.com/office/drawing/2014/main" id="{75766012-D644-864B-AA89-2D2120361EF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1901" y="3053419"/>
            <a:ext cx="2614618" cy="8363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Picture 24" descr="A picture containing logo&#10;&#10;Description automatically generated">
            <a:extLst>
              <a:ext uri="{FF2B5EF4-FFF2-40B4-BE49-F238E27FC236}">
                <a16:creationId xmlns:a16="http://schemas.microsoft.com/office/drawing/2014/main" id="{4542C27F-DEB2-6A40-B83E-A032E1009CE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3190" y="3045883"/>
            <a:ext cx="2614618" cy="84391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9" name="Picture 2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101DABD-4D95-6645-985A-EF57EB5A587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479" y="3053419"/>
            <a:ext cx="2614618" cy="8363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16" descr="Text&#10;&#10;Description automatically generated with medium confidence">
            <a:extLst>
              <a:ext uri="{FF2B5EF4-FFF2-40B4-BE49-F238E27FC236}">
                <a16:creationId xmlns:a16="http://schemas.microsoft.com/office/drawing/2014/main" id="{040B89CB-394C-3545-B2F0-61818C32DACF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0612" y="4196089"/>
            <a:ext cx="2614618" cy="84391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1" name="Picture 30" descr="A picture containing shape&#10;&#10;Description automatically generated">
            <a:extLst>
              <a:ext uri="{FF2B5EF4-FFF2-40B4-BE49-F238E27FC236}">
                <a16:creationId xmlns:a16="http://schemas.microsoft.com/office/drawing/2014/main" id="{3F78170F-EE6C-C04C-AB25-D1C0C78A8B7D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1901" y="4203625"/>
            <a:ext cx="2614618" cy="8363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5" name="Picture 34" descr="A picture containing shape&#10;&#10;Description automatically generated">
            <a:extLst>
              <a:ext uri="{FF2B5EF4-FFF2-40B4-BE49-F238E27FC236}">
                <a16:creationId xmlns:a16="http://schemas.microsoft.com/office/drawing/2014/main" id="{5C45040E-1672-F941-9508-42D510D86867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479" y="4203625"/>
            <a:ext cx="2614618" cy="8363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30EBF0D-AB8D-564E-93F6-3AB069DC1F73}"/>
              </a:ext>
            </a:extLst>
          </p:cNvPr>
          <p:cNvSpPr txBox="1"/>
          <p:nvPr/>
        </p:nvSpPr>
        <p:spPr>
          <a:xfrm>
            <a:off x="0" y="5505057"/>
            <a:ext cx="121920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00" dirty="0">
                <a:solidFill>
                  <a:srgbClr val="272626"/>
                </a:solidFill>
                <a:latin typeface="Comic Sans MS" panose="030F0702030302020204" pitchFamily="66" charset="0"/>
              </a:rPr>
              <a:t>Let’s call out the </a:t>
            </a:r>
            <a:r>
              <a:rPr lang="en-GB" sz="2500" b="1" dirty="0">
                <a:solidFill>
                  <a:srgbClr val="272626"/>
                </a:solidFill>
                <a:latin typeface="Comic Sans MS" panose="030F0702030302020204" pitchFamily="66" charset="0"/>
              </a:rPr>
              <a:t>months of the year </a:t>
            </a:r>
            <a:r>
              <a:rPr lang="en-GB" sz="2500" dirty="0">
                <a:solidFill>
                  <a:srgbClr val="272626"/>
                </a:solidFill>
                <a:latin typeface="Comic Sans MS" panose="030F0702030302020204" pitchFamily="66" charset="0"/>
              </a:rPr>
              <a:t>together!</a:t>
            </a:r>
          </a:p>
        </p:txBody>
      </p:sp>
    </p:spTree>
    <p:extLst>
      <p:ext uri="{BB962C8B-B14F-4D97-AF65-F5344CB8AC3E}">
        <p14:creationId xmlns:p14="http://schemas.microsoft.com/office/powerpoint/2010/main" val="3535507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 descr="A picture containing shape&#10;&#10;Description automatically generated">
            <a:extLst>
              <a:ext uri="{FF2B5EF4-FFF2-40B4-BE49-F238E27FC236}">
                <a16:creationId xmlns:a16="http://schemas.microsoft.com/office/drawing/2014/main" id="{146CA98C-6D2B-DB43-A5B0-711934953D5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0393" y="5374337"/>
            <a:ext cx="1626130" cy="52017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Picture 2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841DD03-4AD4-FD4B-993E-2497004F4EA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1442" y="4667077"/>
            <a:ext cx="1626131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541DD961-5061-7047-86EA-3237390B4D8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0644" y="1164781"/>
            <a:ext cx="8410711" cy="2690458"/>
          </a:xfrm>
          <a:prstGeom prst="rect">
            <a:avLst/>
          </a:prstGeom>
        </p:spPr>
      </p:pic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4A0FE79A-0437-7B49-8701-C07532CF252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0391" y="4669421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 descr="Text&#10;&#10;Description automatically generated with medium confidence">
            <a:extLst>
              <a:ext uri="{FF2B5EF4-FFF2-40B4-BE49-F238E27FC236}">
                <a16:creationId xmlns:a16="http://schemas.microsoft.com/office/drawing/2014/main" id="{176D4BB0-C672-6947-AA24-1BFA75FBCD6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2493" y="5375405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 descr="Text&#10;&#10;Description automatically generated with low confidence">
            <a:extLst>
              <a:ext uri="{FF2B5EF4-FFF2-40B4-BE49-F238E27FC236}">
                <a16:creationId xmlns:a16="http://schemas.microsoft.com/office/drawing/2014/main" id="{68A8E760-34DF-2949-94C1-1348004FDF5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31291" y="4680998"/>
            <a:ext cx="1588536" cy="5085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 descr="Text&#10;&#10;Description automatically generated">
            <a:extLst>
              <a:ext uri="{FF2B5EF4-FFF2-40B4-BE49-F238E27FC236}">
                <a16:creationId xmlns:a16="http://schemas.microsoft.com/office/drawing/2014/main" id="{736723D7-874A-EE4C-BAB4-2AB9F3BB7DC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3544" y="4669421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15" descr="Text&#10;&#10;Description automatically generated with low confidence">
            <a:extLst>
              <a:ext uri="{FF2B5EF4-FFF2-40B4-BE49-F238E27FC236}">
                <a16:creationId xmlns:a16="http://schemas.microsoft.com/office/drawing/2014/main" id="{77D5D301-7F72-9144-A747-FA91745CD9E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3544" y="5375405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16" descr="A picture containing logo&#10;&#10;Description automatically generated">
            <a:extLst>
              <a:ext uri="{FF2B5EF4-FFF2-40B4-BE49-F238E27FC236}">
                <a16:creationId xmlns:a16="http://schemas.microsoft.com/office/drawing/2014/main" id="{C9BD2614-794F-304E-AC1B-58BC95B4E9B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8289" y="4664735"/>
            <a:ext cx="1626132" cy="52486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Picture 1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705EBCC-5F09-6348-A504-F59DAA3B524E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9340" y="4669421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Picture 19" descr="Text&#10;&#10;Description automatically generated with medium confidence">
            <a:extLst>
              <a:ext uri="{FF2B5EF4-FFF2-40B4-BE49-F238E27FC236}">
                <a16:creationId xmlns:a16="http://schemas.microsoft.com/office/drawing/2014/main" id="{774DA8B1-CC70-CF40-9CD6-D29A182CCA7E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8289" y="5370718"/>
            <a:ext cx="1626132" cy="52486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Picture 20" descr="A picture containing shape&#10;&#10;Description automatically generated">
            <a:extLst>
              <a:ext uri="{FF2B5EF4-FFF2-40B4-BE49-F238E27FC236}">
                <a16:creationId xmlns:a16="http://schemas.microsoft.com/office/drawing/2014/main" id="{1D1A30BE-9D5F-C344-A89B-B62A55FAD3AD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9340" y="5375405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Picture 22" descr="A picture containing shape&#10;&#10;Description automatically generated">
            <a:extLst>
              <a:ext uri="{FF2B5EF4-FFF2-40B4-BE49-F238E27FC236}">
                <a16:creationId xmlns:a16="http://schemas.microsoft.com/office/drawing/2014/main" id="{F6E71AF0-B134-A040-B872-FAFB13BF354F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1442" y="5375405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04503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Text&#10;&#10;Description automatically generated with low confidence">
            <a:extLst>
              <a:ext uri="{FF2B5EF4-FFF2-40B4-BE49-F238E27FC236}">
                <a16:creationId xmlns:a16="http://schemas.microsoft.com/office/drawing/2014/main" id="{229E295F-B4EC-7942-8D14-58CDEC97E1E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90645" y="1165225"/>
            <a:ext cx="8410710" cy="2690014"/>
          </a:xfrm>
          <a:prstGeom prst="rect">
            <a:avLst/>
          </a:prstGeom>
        </p:spPr>
      </p:pic>
      <p:pic>
        <p:nvPicPr>
          <p:cNvPr id="41" name="Picture 40" descr="A picture containing text&#10;&#10;Description automatically generated">
            <a:extLst>
              <a:ext uri="{FF2B5EF4-FFF2-40B4-BE49-F238E27FC236}">
                <a16:creationId xmlns:a16="http://schemas.microsoft.com/office/drawing/2014/main" id="{911EB854-0365-9146-A0C7-E01307613DC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0391" y="4669421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2" name="Picture 41" descr="Text&#10;&#10;Description automatically generated with medium confidence">
            <a:extLst>
              <a:ext uri="{FF2B5EF4-FFF2-40B4-BE49-F238E27FC236}">
                <a16:creationId xmlns:a16="http://schemas.microsoft.com/office/drawing/2014/main" id="{B373F0DD-9BA5-B845-BEF2-F08C1A675F6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2493" y="5375405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3" name="Picture 42" descr="Text&#10;&#10;Description automatically generated with low confidence">
            <a:extLst>
              <a:ext uri="{FF2B5EF4-FFF2-40B4-BE49-F238E27FC236}">
                <a16:creationId xmlns:a16="http://schemas.microsoft.com/office/drawing/2014/main" id="{DEF17001-48BE-8040-AFD7-52C0D5836C0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31291" y="4680998"/>
            <a:ext cx="1588536" cy="5085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4" name="Picture 43" descr="Text&#10;&#10;Description automatically generated">
            <a:extLst>
              <a:ext uri="{FF2B5EF4-FFF2-40B4-BE49-F238E27FC236}">
                <a16:creationId xmlns:a16="http://schemas.microsoft.com/office/drawing/2014/main" id="{EE49F1E6-1D48-1241-B006-BA1419E6AD6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3544" y="4669421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5" name="Picture 44" descr="Text&#10;&#10;Description automatically generated with low confidence">
            <a:extLst>
              <a:ext uri="{FF2B5EF4-FFF2-40B4-BE49-F238E27FC236}">
                <a16:creationId xmlns:a16="http://schemas.microsoft.com/office/drawing/2014/main" id="{9DEB3C63-A615-4445-ADEE-693555751E9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3544" y="5375405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6" name="Picture 45" descr="A picture containing logo&#10;&#10;Description automatically generated">
            <a:extLst>
              <a:ext uri="{FF2B5EF4-FFF2-40B4-BE49-F238E27FC236}">
                <a16:creationId xmlns:a16="http://schemas.microsoft.com/office/drawing/2014/main" id="{2E5BA972-611F-2443-B40D-B272F359051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8289" y="4664735"/>
            <a:ext cx="1626132" cy="52486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8" name="Picture 4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B191654-DF5C-494A-BE0C-D2CF2FEB95C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9340" y="4669421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9" name="Picture 48" descr="Text&#10;&#10;Description automatically generated with medium confidence">
            <a:extLst>
              <a:ext uri="{FF2B5EF4-FFF2-40B4-BE49-F238E27FC236}">
                <a16:creationId xmlns:a16="http://schemas.microsoft.com/office/drawing/2014/main" id="{F10CAE91-0BB6-5347-9FB9-29788A14A4FD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8289" y="5370718"/>
            <a:ext cx="1626132" cy="52486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0" name="Picture 49" descr="A picture containing shape&#10;&#10;Description automatically generated">
            <a:extLst>
              <a:ext uri="{FF2B5EF4-FFF2-40B4-BE49-F238E27FC236}">
                <a16:creationId xmlns:a16="http://schemas.microsoft.com/office/drawing/2014/main" id="{F465D109-5274-8749-8F69-2A12B9F49B76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9340" y="5375405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2" name="Picture 51" descr="A picture containing shape&#10;&#10;Description automatically generated">
            <a:extLst>
              <a:ext uri="{FF2B5EF4-FFF2-40B4-BE49-F238E27FC236}">
                <a16:creationId xmlns:a16="http://schemas.microsoft.com/office/drawing/2014/main" id="{04EC9538-2BFE-BA40-8B76-E4E516A03E2D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1442" y="5375405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3" name="Picture 52" descr="A picture containing shape&#10;&#10;Description automatically generated">
            <a:extLst>
              <a:ext uri="{FF2B5EF4-FFF2-40B4-BE49-F238E27FC236}">
                <a16:creationId xmlns:a16="http://schemas.microsoft.com/office/drawing/2014/main" id="{95875D91-544C-5447-A436-F8188A72B19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0393" y="5374337"/>
            <a:ext cx="1626130" cy="52017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4" name="Picture 5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3FE3B56-3335-1F41-8714-B52540851E14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1442" y="4667077"/>
            <a:ext cx="1626131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53020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text&#10;&#10;Description automatically generated">
            <a:extLst>
              <a:ext uri="{FF2B5EF4-FFF2-40B4-BE49-F238E27FC236}">
                <a16:creationId xmlns:a16="http://schemas.microsoft.com/office/drawing/2014/main" id="{E46F6234-4E61-5A47-91A2-2CECCA4C964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94072" y="1158705"/>
            <a:ext cx="8410710" cy="2703514"/>
          </a:xfrm>
          <a:prstGeom prst="rect">
            <a:avLst/>
          </a:prstGeom>
        </p:spPr>
      </p:pic>
      <p:pic>
        <p:nvPicPr>
          <p:cNvPr id="25" name="Picture 24" descr="A picture containing text&#10;&#10;Description automatically generated">
            <a:extLst>
              <a:ext uri="{FF2B5EF4-FFF2-40B4-BE49-F238E27FC236}">
                <a16:creationId xmlns:a16="http://schemas.microsoft.com/office/drawing/2014/main" id="{7FB04BAA-ED50-A041-ACA2-A07F1CAC3BA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0391" y="4669421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Picture 25" descr="Text&#10;&#10;Description automatically generated with medium confidence">
            <a:extLst>
              <a:ext uri="{FF2B5EF4-FFF2-40B4-BE49-F238E27FC236}">
                <a16:creationId xmlns:a16="http://schemas.microsoft.com/office/drawing/2014/main" id="{B4F6964F-FB06-3C41-81C2-3B3F7095824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2493" y="5375405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Picture 26" descr="Text&#10;&#10;Description automatically generated with low confidence">
            <a:extLst>
              <a:ext uri="{FF2B5EF4-FFF2-40B4-BE49-F238E27FC236}">
                <a16:creationId xmlns:a16="http://schemas.microsoft.com/office/drawing/2014/main" id="{548333CD-73EE-5043-98B8-E974CD6CC8E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31291" y="4680998"/>
            <a:ext cx="1588536" cy="5085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Picture 27" descr="Text&#10;&#10;Description automatically generated">
            <a:extLst>
              <a:ext uri="{FF2B5EF4-FFF2-40B4-BE49-F238E27FC236}">
                <a16:creationId xmlns:a16="http://schemas.microsoft.com/office/drawing/2014/main" id="{F241EC2A-75E6-E444-9F8B-C3834661379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3544" y="4669421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9" name="Picture 28" descr="Text&#10;&#10;Description automatically generated with low confidence">
            <a:extLst>
              <a:ext uri="{FF2B5EF4-FFF2-40B4-BE49-F238E27FC236}">
                <a16:creationId xmlns:a16="http://schemas.microsoft.com/office/drawing/2014/main" id="{1A4849CC-51A9-2D4C-829B-C27D6E46224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3544" y="5375405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" name="Picture 29" descr="A picture containing logo&#10;&#10;Description automatically generated">
            <a:extLst>
              <a:ext uri="{FF2B5EF4-FFF2-40B4-BE49-F238E27FC236}">
                <a16:creationId xmlns:a16="http://schemas.microsoft.com/office/drawing/2014/main" id="{EB16CC41-8275-1248-A1A6-4C8BAC87EB0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8289" y="4664735"/>
            <a:ext cx="1626132" cy="52486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2" name="Picture 3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006103-E363-5547-8763-8C716A5B76F8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9340" y="4669421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3" name="Picture 32" descr="Text&#10;&#10;Description automatically generated with medium confidence">
            <a:extLst>
              <a:ext uri="{FF2B5EF4-FFF2-40B4-BE49-F238E27FC236}">
                <a16:creationId xmlns:a16="http://schemas.microsoft.com/office/drawing/2014/main" id="{B6F344EC-029B-E842-8F46-65D6EAB96EA1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8289" y="5370718"/>
            <a:ext cx="1626132" cy="52486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4" name="Picture 33" descr="A picture containing shape&#10;&#10;Description automatically generated">
            <a:extLst>
              <a:ext uri="{FF2B5EF4-FFF2-40B4-BE49-F238E27FC236}">
                <a16:creationId xmlns:a16="http://schemas.microsoft.com/office/drawing/2014/main" id="{95BCDBD5-226E-0A43-8ADF-D74C4A3200B7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9340" y="5375405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6" name="Picture 35" descr="A picture containing shape&#10;&#10;Description automatically generated">
            <a:extLst>
              <a:ext uri="{FF2B5EF4-FFF2-40B4-BE49-F238E27FC236}">
                <a16:creationId xmlns:a16="http://schemas.microsoft.com/office/drawing/2014/main" id="{BFA77C4D-FA3B-6346-8603-A9F18AB24A05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1442" y="5375405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7" name="Picture 36" descr="A picture containing shape&#10;&#10;Description automatically generated">
            <a:extLst>
              <a:ext uri="{FF2B5EF4-FFF2-40B4-BE49-F238E27FC236}">
                <a16:creationId xmlns:a16="http://schemas.microsoft.com/office/drawing/2014/main" id="{9C2E7E1F-85DE-A741-8096-1DF46A636D2B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0393" y="5374337"/>
            <a:ext cx="1626130" cy="52017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8" name="Picture 3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4D48131-C289-D341-B6C6-0633675C9F8E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1442" y="4667077"/>
            <a:ext cx="1626131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41539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text&#10;&#10;Description automatically generated">
            <a:extLst>
              <a:ext uri="{FF2B5EF4-FFF2-40B4-BE49-F238E27FC236}">
                <a16:creationId xmlns:a16="http://schemas.microsoft.com/office/drawing/2014/main" id="{E8306A14-CC1E-A74F-94D3-E49C9CF0DE2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0644" y="1164781"/>
            <a:ext cx="8410711" cy="2690458"/>
          </a:xfrm>
          <a:prstGeom prst="rect">
            <a:avLst/>
          </a:prstGeom>
        </p:spPr>
      </p:pic>
      <p:pic>
        <p:nvPicPr>
          <p:cNvPr id="25" name="Picture 24" descr="A picture containing text&#10;&#10;Description automatically generated">
            <a:extLst>
              <a:ext uri="{FF2B5EF4-FFF2-40B4-BE49-F238E27FC236}">
                <a16:creationId xmlns:a16="http://schemas.microsoft.com/office/drawing/2014/main" id="{C673634F-A23C-6A47-A78F-7DADFE3EE4F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0391" y="4669421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Picture 25" descr="Text&#10;&#10;Description automatically generated with medium confidence">
            <a:extLst>
              <a:ext uri="{FF2B5EF4-FFF2-40B4-BE49-F238E27FC236}">
                <a16:creationId xmlns:a16="http://schemas.microsoft.com/office/drawing/2014/main" id="{B7C7BEF2-C9E0-EE4D-8F7E-DA0F8C6930E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2493" y="5375405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Picture 26" descr="Text&#10;&#10;Description automatically generated with low confidence">
            <a:extLst>
              <a:ext uri="{FF2B5EF4-FFF2-40B4-BE49-F238E27FC236}">
                <a16:creationId xmlns:a16="http://schemas.microsoft.com/office/drawing/2014/main" id="{0531595E-1C80-7D40-A3EF-023CD1EB34E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31291" y="4680998"/>
            <a:ext cx="1588536" cy="5085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Picture 27" descr="Text&#10;&#10;Description automatically generated">
            <a:extLst>
              <a:ext uri="{FF2B5EF4-FFF2-40B4-BE49-F238E27FC236}">
                <a16:creationId xmlns:a16="http://schemas.microsoft.com/office/drawing/2014/main" id="{31C99416-FB03-5E4C-8CFE-5924C5169DE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3544" y="4669421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9" name="Picture 28" descr="Text&#10;&#10;Description automatically generated with low confidence">
            <a:extLst>
              <a:ext uri="{FF2B5EF4-FFF2-40B4-BE49-F238E27FC236}">
                <a16:creationId xmlns:a16="http://schemas.microsoft.com/office/drawing/2014/main" id="{6F9C9F23-FF6C-D943-BA07-5439B5FA049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3544" y="5375405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" name="Picture 29" descr="A picture containing logo&#10;&#10;Description automatically generated">
            <a:extLst>
              <a:ext uri="{FF2B5EF4-FFF2-40B4-BE49-F238E27FC236}">
                <a16:creationId xmlns:a16="http://schemas.microsoft.com/office/drawing/2014/main" id="{E6D386BF-48B3-2146-94AD-504BF7D7433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8289" y="4664735"/>
            <a:ext cx="1626132" cy="52486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2" name="Picture 3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72594C5-5BAA-024F-A6B7-01D4AB811468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9340" y="4669421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3" name="Picture 32" descr="Text&#10;&#10;Description automatically generated with medium confidence">
            <a:extLst>
              <a:ext uri="{FF2B5EF4-FFF2-40B4-BE49-F238E27FC236}">
                <a16:creationId xmlns:a16="http://schemas.microsoft.com/office/drawing/2014/main" id="{B2D0DD4C-F0FA-1C4C-85E9-2990FDCBD8A8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8289" y="5370718"/>
            <a:ext cx="1626132" cy="52486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4" name="Picture 33" descr="A picture containing shape&#10;&#10;Description automatically generated">
            <a:extLst>
              <a:ext uri="{FF2B5EF4-FFF2-40B4-BE49-F238E27FC236}">
                <a16:creationId xmlns:a16="http://schemas.microsoft.com/office/drawing/2014/main" id="{01C47F90-3EE4-874A-BF09-6E67FE2AACE5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9340" y="5375405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6" name="Picture 35" descr="A picture containing shape&#10;&#10;Description automatically generated">
            <a:extLst>
              <a:ext uri="{FF2B5EF4-FFF2-40B4-BE49-F238E27FC236}">
                <a16:creationId xmlns:a16="http://schemas.microsoft.com/office/drawing/2014/main" id="{879B5E8C-02BD-EC43-A5C8-DA7A6C6BA72A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1442" y="5375405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0" name="Picture 49" descr="A picture containing shape&#10;&#10;Description automatically generated">
            <a:extLst>
              <a:ext uri="{FF2B5EF4-FFF2-40B4-BE49-F238E27FC236}">
                <a16:creationId xmlns:a16="http://schemas.microsoft.com/office/drawing/2014/main" id="{91E6DB72-FF29-FD4C-B9B4-82517BA84DF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0393" y="5374337"/>
            <a:ext cx="1626130" cy="52017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1" name="Picture 5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A38BEA5-24E8-0D40-B2D0-64A0A6DFE2D8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1442" y="4667077"/>
            <a:ext cx="1626131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78887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A14CA9B-F380-2B42-BD21-C6D74822CD1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7624" y="1164781"/>
            <a:ext cx="8410711" cy="2690458"/>
          </a:xfrm>
          <a:prstGeom prst="rect">
            <a:avLst/>
          </a:prstGeom>
        </p:spPr>
      </p:pic>
      <p:pic>
        <p:nvPicPr>
          <p:cNvPr id="25" name="Picture 24" descr="A picture containing text&#10;&#10;Description automatically generated">
            <a:extLst>
              <a:ext uri="{FF2B5EF4-FFF2-40B4-BE49-F238E27FC236}">
                <a16:creationId xmlns:a16="http://schemas.microsoft.com/office/drawing/2014/main" id="{64718F31-24F7-7E42-A350-FAB01A22F15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0391" y="4669421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Picture 25" descr="Text&#10;&#10;Description automatically generated with medium confidence">
            <a:extLst>
              <a:ext uri="{FF2B5EF4-FFF2-40B4-BE49-F238E27FC236}">
                <a16:creationId xmlns:a16="http://schemas.microsoft.com/office/drawing/2014/main" id="{774B08A7-CB04-9641-8E11-DB443EBB36D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2493" y="5375405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Picture 26" descr="Text&#10;&#10;Description automatically generated with low confidence">
            <a:extLst>
              <a:ext uri="{FF2B5EF4-FFF2-40B4-BE49-F238E27FC236}">
                <a16:creationId xmlns:a16="http://schemas.microsoft.com/office/drawing/2014/main" id="{8CA39E8C-7255-CF4A-9395-07AC94860FA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31291" y="4680998"/>
            <a:ext cx="1588536" cy="5085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Picture 27" descr="Text&#10;&#10;Description automatically generated">
            <a:extLst>
              <a:ext uri="{FF2B5EF4-FFF2-40B4-BE49-F238E27FC236}">
                <a16:creationId xmlns:a16="http://schemas.microsoft.com/office/drawing/2014/main" id="{09996971-9832-4240-A3A1-430C51E0B5E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3544" y="4669421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9" name="Picture 28" descr="Text&#10;&#10;Description automatically generated with low confidence">
            <a:extLst>
              <a:ext uri="{FF2B5EF4-FFF2-40B4-BE49-F238E27FC236}">
                <a16:creationId xmlns:a16="http://schemas.microsoft.com/office/drawing/2014/main" id="{88215A9D-0B56-EC4F-A28D-DC9CA562CDB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3544" y="5375405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" name="Picture 29" descr="A picture containing logo&#10;&#10;Description automatically generated">
            <a:extLst>
              <a:ext uri="{FF2B5EF4-FFF2-40B4-BE49-F238E27FC236}">
                <a16:creationId xmlns:a16="http://schemas.microsoft.com/office/drawing/2014/main" id="{034926EA-3F1C-CC48-B7E9-B9D0A3CD0BE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8289" y="4664735"/>
            <a:ext cx="1626132" cy="52486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2" name="Picture 3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0F6D612-12EC-864B-A2A2-32FC87EDDAE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9340" y="4669421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3" name="Picture 32" descr="Text&#10;&#10;Description automatically generated with medium confidence">
            <a:extLst>
              <a:ext uri="{FF2B5EF4-FFF2-40B4-BE49-F238E27FC236}">
                <a16:creationId xmlns:a16="http://schemas.microsoft.com/office/drawing/2014/main" id="{5BA7E859-B755-6A4A-BA9E-E5BCCF9A0B7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8289" y="5370718"/>
            <a:ext cx="1626132" cy="52486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4" name="Picture 33" descr="A picture containing shape&#10;&#10;Description automatically generated">
            <a:extLst>
              <a:ext uri="{FF2B5EF4-FFF2-40B4-BE49-F238E27FC236}">
                <a16:creationId xmlns:a16="http://schemas.microsoft.com/office/drawing/2014/main" id="{46D28B51-14E1-A744-8130-1191F19FBAC0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9340" y="5375405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6" name="Picture 35" descr="A picture containing shape&#10;&#10;Description automatically generated">
            <a:extLst>
              <a:ext uri="{FF2B5EF4-FFF2-40B4-BE49-F238E27FC236}">
                <a16:creationId xmlns:a16="http://schemas.microsoft.com/office/drawing/2014/main" id="{922A6601-1C88-904C-84AB-F308C46E967B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1442" y="5375405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7" name="Picture 36" descr="A picture containing shape&#10;&#10;Description automatically generated">
            <a:extLst>
              <a:ext uri="{FF2B5EF4-FFF2-40B4-BE49-F238E27FC236}">
                <a16:creationId xmlns:a16="http://schemas.microsoft.com/office/drawing/2014/main" id="{17546023-5420-8A45-AD9B-99D0E615162A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0393" y="5374337"/>
            <a:ext cx="1626130" cy="52017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8" name="Picture 3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3A23056-7413-E543-9032-C5E80C68137F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1442" y="4667077"/>
            <a:ext cx="1626131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6938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logo&#10;&#10;Description automatically generated">
            <a:extLst>
              <a:ext uri="{FF2B5EF4-FFF2-40B4-BE49-F238E27FC236}">
                <a16:creationId xmlns:a16="http://schemas.microsoft.com/office/drawing/2014/main" id="{6481E16E-C0E8-B642-97C2-68383815064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7625" y="1159642"/>
            <a:ext cx="8410710" cy="2714696"/>
          </a:xfrm>
          <a:prstGeom prst="rect">
            <a:avLst/>
          </a:prstGeom>
        </p:spPr>
      </p:pic>
      <p:pic>
        <p:nvPicPr>
          <p:cNvPr id="25" name="Picture 24" descr="A picture containing text&#10;&#10;Description automatically generated">
            <a:extLst>
              <a:ext uri="{FF2B5EF4-FFF2-40B4-BE49-F238E27FC236}">
                <a16:creationId xmlns:a16="http://schemas.microsoft.com/office/drawing/2014/main" id="{B9FC72A3-CC3F-DE47-9D96-55DC8E60C83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0391" y="4669421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Picture 25" descr="Text&#10;&#10;Description automatically generated with medium confidence">
            <a:extLst>
              <a:ext uri="{FF2B5EF4-FFF2-40B4-BE49-F238E27FC236}">
                <a16:creationId xmlns:a16="http://schemas.microsoft.com/office/drawing/2014/main" id="{2CD9BBA9-EA34-2842-84ED-28FEDDC4260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2493" y="5375405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Picture 26" descr="Text&#10;&#10;Description automatically generated with low confidence">
            <a:extLst>
              <a:ext uri="{FF2B5EF4-FFF2-40B4-BE49-F238E27FC236}">
                <a16:creationId xmlns:a16="http://schemas.microsoft.com/office/drawing/2014/main" id="{71938B06-6E81-3D40-8705-0B81D613298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31291" y="4680998"/>
            <a:ext cx="1588536" cy="5085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Picture 27" descr="Text&#10;&#10;Description automatically generated">
            <a:extLst>
              <a:ext uri="{FF2B5EF4-FFF2-40B4-BE49-F238E27FC236}">
                <a16:creationId xmlns:a16="http://schemas.microsoft.com/office/drawing/2014/main" id="{C7783BB0-A9A2-0743-BCC5-D282AE0F4DC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3544" y="4669421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9" name="Picture 28" descr="Text&#10;&#10;Description automatically generated with low confidence">
            <a:extLst>
              <a:ext uri="{FF2B5EF4-FFF2-40B4-BE49-F238E27FC236}">
                <a16:creationId xmlns:a16="http://schemas.microsoft.com/office/drawing/2014/main" id="{A4D8E2BE-78A4-DC45-9D31-36943FD22A3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3544" y="5375405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" name="Picture 29" descr="A picture containing logo&#10;&#10;Description automatically generated">
            <a:extLst>
              <a:ext uri="{FF2B5EF4-FFF2-40B4-BE49-F238E27FC236}">
                <a16:creationId xmlns:a16="http://schemas.microsoft.com/office/drawing/2014/main" id="{0B5F014D-BE3B-5047-94F8-B7E3637520C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8289" y="4664735"/>
            <a:ext cx="1626132" cy="52486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2" name="Picture 3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87BB3E6-CD47-2F44-8C4C-41513BFD095E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9340" y="4669421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3" name="Picture 32" descr="Text&#10;&#10;Description automatically generated with medium confidence">
            <a:extLst>
              <a:ext uri="{FF2B5EF4-FFF2-40B4-BE49-F238E27FC236}">
                <a16:creationId xmlns:a16="http://schemas.microsoft.com/office/drawing/2014/main" id="{6F8DDD6E-2788-484B-8B4B-D32FDD0B5D5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8289" y="5370718"/>
            <a:ext cx="1626132" cy="52486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4" name="Picture 33" descr="A picture containing shape&#10;&#10;Description automatically generated">
            <a:extLst>
              <a:ext uri="{FF2B5EF4-FFF2-40B4-BE49-F238E27FC236}">
                <a16:creationId xmlns:a16="http://schemas.microsoft.com/office/drawing/2014/main" id="{54E5ACAB-CA42-EA4D-9C24-AB17FB879D70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9340" y="5375405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6" name="Picture 35" descr="A picture containing shape&#10;&#10;Description automatically generated">
            <a:extLst>
              <a:ext uri="{FF2B5EF4-FFF2-40B4-BE49-F238E27FC236}">
                <a16:creationId xmlns:a16="http://schemas.microsoft.com/office/drawing/2014/main" id="{559E6722-FDE8-3146-BF29-D33DF4581A39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1442" y="5375405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7" name="Picture 36" descr="A picture containing shape&#10;&#10;Description automatically generated">
            <a:extLst>
              <a:ext uri="{FF2B5EF4-FFF2-40B4-BE49-F238E27FC236}">
                <a16:creationId xmlns:a16="http://schemas.microsoft.com/office/drawing/2014/main" id="{2C9CE58B-D765-2447-BBA6-7A361C957EF6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0393" y="5374337"/>
            <a:ext cx="1626130" cy="52017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8" name="Picture 3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A2C5582-ED31-004E-8928-7A596E1BE0B5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1442" y="4667077"/>
            <a:ext cx="1626131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75166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Text&#10;&#10;Description automatically generated with low confidence">
            <a:extLst>
              <a:ext uri="{FF2B5EF4-FFF2-40B4-BE49-F238E27FC236}">
                <a16:creationId xmlns:a16="http://schemas.microsoft.com/office/drawing/2014/main" id="{88BAFD22-AC79-E944-9C5F-F501FE09A51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7624" y="1157801"/>
            <a:ext cx="8410711" cy="2690458"/>
          </a:xfrm>
          <a:prstGeom prst="rect">
            <a:avLst/>
          </a:prstGeom>
        </p:spPr>
      </p:pic>
      <p:pic>
        <p:nvPicPr>
          <p:cNvPr id="25" name="Picture 24" descr="A picture containing text&#10;&#10;Description automatically generated">
            <a:extLst>
              <a:ext uri="{FF2B5EF4-FFF2-40B4-BE49-F238E27FC236}">
                <a16:creationId xmlns:a16="http://schemas.microsoft.com/office/drawing/2014/main" id="{B6E31B3C-A324-D545-8BB5-7DF45ABDE70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0391" y="4669421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Picture 25" descr="Text&#10;&#10;Description automatically generated with medium confidence">
            <a:extLst>
              <a:ext uri="{FF2B5EF4-FFF2-40B4-BE49-F238E27FC236}">
                <a16:creationId xmlns:a16="http://schemas.microsoft.com/office/drawing/2014/main" id="{91714127-B765-2B41-A930-FDB7C9B28DF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2493" y="5375405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Picture 26" descr="Text&#10;&#10;Description automatically generated with low confidence">
            <a:extLst>
              <a:ext uri="{FF2B5EF4-FFF2-40B4-BE49-F238E27FC236}">
                <a16:creationId xmlns:a16="http://schemas.microsoft.com/office/drawing/2014/main" id="{6F6134CF-3556-5849-86AA-EA0EAC0E385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31291" y="4680998"/>
            <a:ext cx="1588536" cy="5085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Picture 27" descr="Text&#10;&#10;Description automatically generated">
            <a:extLst>
              <a:ext uri="{FF2B5EF4-FFF2-40B4-BE49-F238E27FC236}">
                <a16:creationId xmlns:a16="http://schemas.microsoft.com/office/drawing/2014/main" id="{D77C76FE-E314-FE4D-903F-84E69BA3F50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3544" y="4669421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9" name="Picture 28" descr="Text&#10;&#10;Description automatically generated with low confidence">
            <a:extLst>
              <a:ext uri="{FF2B5EF4-FFF2-40B4-BE49-F238E27FC236}">
                <a16:creationId xmlns:a16="http://schemas.microsoft.com/office/drawing/2014/main" id="{7E790CA0-F360-064A-AEEF-E6F871EB341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3544" y="5375405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" name="Picture 29" descr="A picture containing logo&#10;&#10;Description automatically generated">
            <a:extLst>
              <a:ext uri="{FF2B5EF4-FFF2-40B4-BE49-F238E27FC236}">
                <a16:creationId xmlns:a16="http://schemas.microsoft.com/office/drawing/2014/main" id="{135F76C5-8615-CE4E-A1DF-F99CA36FDB1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8289" y="4664735"/>
            <a:ext cx="1626132" cy="52486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2" name="Picture 3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F631B4-FFC5-BA4E-9E93-54281341698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9340" y="4669421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3" name="Picture 32" descr="Text&#10;&#10;Description automatically generated with medium confidence">
            <a:extLst>
              <a:ext uri="{FF2B5EF4-FFF2-40B4-BE49-F238E27FC236}">
                <a16:creationId xmlns:a16="http://schemas.microsoft.com/office/drawing/2014/main" id="{E2D5B75C-AB7D-E84A-9CB1-C117C2CBA7ED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8289" y="5370718"/>
            <a:ext cx="1626132" cy="52486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4" name="Picture 33" descr="A picture containing shape&#10;&#10;Description automatically generated">
            <a:extLst>
              <a:ext uri="{FF2B5EF4-FFF2-40B4-BE49-F238E27FC236}">
                <a16:creationId xmlns:a16="http://schemas.microsoft.com/office/drawing/2014/main" id="{0C00F2DE-317D-D948-8F74-9E9FCAB6E549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9340" y="5375405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6" name="Picture 35" descr="A picture containing shape&#10;&#10;Description automatically generated">
            <a:extLst>
              <a:ext uri="{FF2B5EF4-FFF2-40B4-BE49-F238E27FC236}">
                <a16:creationId xmlns:a16="http://schemas.microsoft.com/office/drawing/2014/main" id="{E62B926F-8C49-FA4B-92FF-53DD54CB1C9C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1442" y="5375405"/>
            <a:ext cx="1626132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7" name="Picture 36" descr="A picture containing shape&#10;&#10;Description automatically generated">
            <a:extLst>
              <a:ext uri="{FF2B5EF4-FFF2-40B4-BE49-F238E27FC236}">
                <a16:creationId xmlns:a16="http://schemas.microsoft.com/office/drawing/2014/main" id="{441E010E-3EC1-E24C-B5C3-BC6B22CE431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0393" y="5374337"/>
            <a:ext cx="1626130" cy="52017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8" name="Picture 3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5F23BD4-6943-8543-81D1-D30A661564FF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1442" y="4667077"/>
            <a:ext cx="1626131" cy="520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35155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34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12941</TotalTime>
  <Words>53</Words>
  <Application>Microsoft Macintosh PowerPoint</Application>
  <PresentationFormat>Widescreen</PresentationFormat>
  <Paragraphs>10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Calibri</vt:lpstr>
      <vt:lpstr>Calibri Light</vt:lpstr>
      <vt:lpstr>Comic Sans MS</vt:lpstr>
      <vt:lpstr>Office Theme</vt:lpstr>
      <vt:lpstr>1_Custom Design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sandra moyes</cp:lastModifiedBy>
  <cp:revision>533</cp:revision>
  <dcterms:created xsi:type="dcterms:W3CDTF">2021-01-11T17:47:06Z</dcterms:created>
  <dcterms:modified xsi:type="dcterms:W3CDTF">2022-08-31T10:27:23Z</dcterms:modified>
</cp:coreProperties>
</file>