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660" r:id="rId2"/>
  </p:sldMasterIdLst>
  <p:notesMasterIdLst>
    <p:notesMasterId r:id="rId9"/>
  </p:notesMasterIdLst>
  <p:handoutMasterIdLst>
    <p:handoutMasterId r:id="rId10"/>
  </p:handoutMasterIdLst>
  <p:sldIdLst>
    <p:sldId id="279" r:id="rId3"/>
    <p:sldId id="315" r:id="rId4"/>
    <p:sldId id="313" r:id="rId5"/>
    <p:sldId id="314" r:id="rId6"/>
    <p:sldId id="312" r:id="rId7"/>
    <p:sldId id="308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320" userDrawn="1">
          <p15:clr>
            <a:srgbClr val="A4A3A4"/>
          </p15:clr>
        </p15:guide>
        <p15:guide id="6" orient="horz" pos="2183" userDrawn="1">
          <p15:clr>
            <a:srgbClr val="A4A3A4"/>
          </p15:clr>
        </p15:guide>
        <p15:guide id="8" pos="801" userDrawn="1">
          <p15:clr>
            <a:srgbClr val="A4A3A4"/>
          </p15:clr>
        </p15:guide>
        <p15:guide id="9" orient="horz" userDrawn="1">
          <p15:clr>
            <a:srgbClr val="A4A3A4"/>
          </p15:clr>
        </p15:guide>
        <p15:guide id="10" pos="3840" userDrawn="1">
          <p15:clr>
            <a:srgbClr val="A4A3A4"/>
          </p15:clr>
        </p15:guide>
        <p15:guide id="11" pos="7015" userDrawn="1">
          <p15:clr>
            <a:srgbClr val="A4A3A4"/>
          </p15:clr>
        </p15:guide>
        <p15:guide id="12" orient="horz" pos="3226" userDrawn="1">
          <p15:clr>
            <a:srgbClr val="A4A3A4"/>
          </p15:clr>
        </p15:guide>
        <p15:guide id="13" orient="horz" pos="368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ecilia" initials="C" lastIdx="1" clrIdx="0">
    <p:extLst>
      <p:ext uri="{19B8F6BF-5375-455C-9EA6-DF929625EA0E}">
        <p15:presenceInfo xmlns:p15="http://schemas.microsoft.com/office/powerpoint/2012/main" userId="Cecilia" providerId="None"/>
      </p:ext>
    </p:extLst>
  </p:cmAuthor>
  <p:cmAuthor id="2" name="Amanda Hartley" initials="AH" lastIdx="25" clrIdx="1">
    <p:extLst>
      <p:ext uri="{19B8F6BF-5375-455C-9EA6-DF929625EA0E}">
        <p15:presenceInfo xmlns:p15="http://schemas.microsoft.com/office/powerpoint/2012/main" userId="e65b0fb4b927df02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998CE"/>
    <a:srgbClr val="E15D29"/>
    <a:srgbClr val="3692C4"/>
    <a:srgbClr val="39AB47"/>
    <a:srgbClr val="D92229"/>
    <a:srgbClr val="D9222A"/>
    <a:srgbClr val="272626"/>
    <a:srgbClr val="3FAA4C"/>
    <a:srgbClr val="41AE62"/>
    <a:srgbClr val="C9D95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5529" autoAdjust="0"/>
    <p:restoredTop sz="94700"/>
  </p:normalViewPr>
  <p:slideViewPr>
    <p:cSldViewPr snapToGrid="0" snapToObjects="1">
      <p:cViewPr varScale="1">
        <p:scale>
          <a:sx n="94" d="100"/>
          <a:sy n="94" d="100"/>
        </p:scale>
        <p:origin x="224" y="280"/>
      </p:cViewPr>
      <p:guideLst>
        <p:guide orient="horz" pos="4320"/>
        <p:guide orient="horz" pos="2183"/>
        <p:guide pos="801"/>
        <p:guide orient="horz"/>
        <p:guide pos="3840"/>
        <p:guide pos="7015"/>
        <p:guide orient="horz" pos="3226"/>
        <p:guide orient="horz" pos="36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 snapToObjects="1" showGuides="1">
      <p:cViewPr varScale="1">
        <p:scale>
          <a:sx n="74" d="100"/>
          <a:sy n="74" d="100"/>
        </p:scale>
        <p:origin x="3528" y="1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commentAuthors" Target="commentAuthors.xml"/><Relationship Id="rId5" Type="http://schemas.openxmlformats.org/officeDocument/2006/relationships/slide" Target="slides/slide3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2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9EBB7CFE-CA3C-4365-E688-A44436A585BB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4DB7120-1F68-5D80-59C3-E1C896147489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4C1A76B-08C1-5B42-8DE3-53833DFE5A88}" type="datetimeFigureOut">
              <a:rPr lang="en-US" smtClean="0"/>
              <a:t>9/23/22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0D564FB-D112-A143-4D4B-4F5F2B98C78A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F0ED59D-1DCD-5FA1-AC5A-0A464C2EDA7E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88E81BB-1EF2-184A-8676-61B62BDDF3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968009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E157A62-84B4-8648-A3B4-77B6ADAB1D91}" type="datetimeFigureOut">
              <a:rPr lang="en-US" smtClean="0"/>
              <a:t>9/23/22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11D70A8-8575-AB47-B894-1AEE29AFC9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10798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535128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876322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342651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54691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78045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B7A567-C346-EC4C-81B3-352B4A2A7B5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2C477F3-E611-7E45-8AE2-097C8FF5FEB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50B24C5-4A46-314F-A6B0-A0AEA344FCF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9/23/22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D60B5CB-F8E8-5C49-BD7A-A5A5566D62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87D686A-F2F0-6C44-BDCB-ADBE21F2F8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77705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6E7217-BF18-5842-8490-C3A25B8A13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D3EAF89-2F6F-0C47-A6E6-A5D6E671E73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C8A7F3D-AFA3-4D48-8805-B3522C97071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9/23/22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04F82B3-3072-2441-B8E9-8C80F1D2FA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84918DB-151F-9B45-9681-B0089BCA80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34309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315F1F5-3193-6541-8C01-933BAF51480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57936C9-0818-2844-B013-63377799454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F95CF6-002C-6F44-A17B-5A74FC426E6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9/23/22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D909011-E4F7-7A48-B4E9-20F25A239F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A671D0-C0C6-F147-A8F4-B34324B11F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984243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0123F3-3054-D245-A7FB-D5FD9087187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AAC4445-F67D-4042-B4BD-0CFD35953EF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AFE7AA5-4869-0F43-8C8C-4D2283B5DA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9/23/22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6A5AD63-534E-E94D-B0F1-CE3685531A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849872A-EC1F-3644-B297-D03216C59B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634998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7163D5-F302-9D40-B88F-5A6274087A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DA01E1-FBDA-ED4B-BDDA-1BF4CB1B2B2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B99A91-5DA0-B848-8F38-2EC3883D2B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9/23/22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4255C4E-0FC0-8C45-AED4-E9AB3CE9DA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C945110-9254-A645-8E84-F795249F3D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293112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28F768-7991-A54F-BEF7-374CF13EF1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85FCF98-7D57-6842-97E4-80C2DC4FEB7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D40BC1B-FBB5-9C4A-A441-86B1FA668A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9/23/22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A5DDF3B-B3DD-4342-83EB-E3F681534F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7E5753-AAD6-AA4A-96AD-E91016D8EE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761026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933134-21D7-F948-A59E-635462F5BC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0763FCB-8CBE-AF44-944C-DE6E01E03F9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452DD4F-F7BA-B946-B0AE-BA18D3072A2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4CE10A7-A56D-804F-A825-B928F8A554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9/23/22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469DFB5-1707-8C45-8A1C-85F0AA78C2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A522461-BD18-8749-ADE0-30495C080C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168494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8D395C-95CD-E44B-90AD-035769BE42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4A44657-46B4-CF46-91EE-E75FBB994F4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6D53BFF-C8A9-9E45-B4DC-2374D9635FD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2C05BF3-E148-A34F-89B0-776A0B18E1B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E0E1353-3235-2A4A-9CB4-861F34BC024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39E5377-60A3-0E4C-BE0D-5B0C65630C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9/23/22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DFB8589-CE29-0947-ADF0-E27C6F42E7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84EA3F6-0EF6-F149-ABFC-633677FF2A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516516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D96B28-5AE7-5940-858A-D0B5878443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4F818A9-75E3-434B-BF03-BABBEA9209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9/23/22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D36B67F-F9E2-B247-BB7E-5BEF58DA76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8E6496F-8A4B-AD4B-BA09-3535872A85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7914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4473C1ED-A227-D14A-9124-A7D0C091B349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3FAA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Round Diagonal Corner of Rectangle 9">
            <a:extLst>
              <a:ext uri="{FF2B5EF4-FFF2-40B4-BE49-F238E27FC236}">
                <a16:creationId xmlns:a16="http://schemas.microsoft.com/office/drawing/2014/main" id="{D0F99BBD-3D7F-1A44-A560-3167F6591B6B}"/>
              </a:ext>
            </a:extLst>
          </p:cNvPr>
          <p:cNvSpPr/>
          <p:nvPr userDrawn="1"/>
        </p:nvSpPr>
        <p:spPr>
          <a:xfrm>
            <a:off x="403310" y="368300"/>
            <a:ext cx="11370182" cy="6076043"/>
          </a:xfrm>
          <a:custGeom>
            <a:avLst/>
            <a:gdLst>
              <a:gd name="connsiteX0" fmla="*/ 1012694 w 11354984"/>
              <a:gd name="connsiteY0" fmla="*/ 0 h 6076043"/>
              <a:gd name="connsiteX1" fmla="*/ 11354984 w 11354984"/>
              <a:gd name="connsiteY1" fmla="*/ 0 h 6076043"/>
              <a:gd name="connsiteX2" fmla="*/ 11354984 w 11354984"/>
              <a:gd name="connsiteY2" fmla="*/ 0 h 6076043"/>
              <a:gd name="connsiteX3" fmla="*/ 11354984 w 11354984"/>
              <a:gd name="connsiteY3" fmla="*/ 5063349 h 6076043"/>
              <a:gd name="connsiteX4" fmla="*/ 10342290 w 11354984"/>
              <a:gd name="connsiteY4" fmla="*/ 6076043 h 6076043"/>
              <a:gd name="connsiteX5" fmla="*/ 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1012694 h 6076043"/>
              <a:gd name="connsiteX8" fmla="*/ 1012694 w 11354984"/>
              <a:gd name="connsiteY8" fmla="*/ 0 h 6076043"/>
              <a:gd name="connsiteX0" fmla="*/ 1012694 w 11354984"/>
              <a:gd name="connsiteY0" fmla="*/ 0 h 6076043"/>
              <a:gd name="connsiteX1" fmla="*/ 1142578 w 11354984"/>
              <a:gd name="connsiteY1" fmla="*/ 241 h 6076043"/>
              <a:gd name="connsiteX2" fmla="*/ 11354984 w 11354984"/>
              <a:gd name="connsiteY2" fmla="*/ 0 h 6076043"/>
              <a:gd name="connsiteX3" fmla="*/ 11354984 w 11354984"/>
              <a:gd name="connsiteY3" fmla="*/ 0 h 6076043"/>
              <a:gd name="connsiteX4" fmla="*/ 11354984 w 11354984"/>
              <a:gd name="connsiteY4" fmla="*/ 5063349 h 6076043"/>
              <a:gd name="connsiteX5" fmla="*/ 1034229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6076043 h 6076043"/>
              <a:gd name="connsiteX8" fmla="*/ 0 w 11354984"/>
              <a:gd name="connsiteY8" fmla="*/ 1012694 h 6076043"/>
              <a:gd name="connsiteX9" fmla="*/ 1012694 w 11354984"/>
              <a:gd name="connsiteY9" fmla="*/ 0 h 6076043"/>
              <a:gd name="connsiteX0" fmla="*/ 170421 w 11962539"/>
              <a:gd name="connsiteY0" fmla="*/ 0 h 6076043"/>
              <a:gd name="connsiteX1" fmla="*/ 1750133 w 11962539"/>
              <a:gd name="connsiteY1" fmla="*/ 241 h 6076043"/>
              <a:gd name="connsiteX2" fmla="*/ 11962539 w 11962539"/>
              <a:gd name="connsiteY2" fmla="*/ 0 h 6076043"/>
              <a:gd name="connsiteX3" fmla="*/ 11962539 w 11962539"/>
              <a:gd name="connsiteY3" fmla="*/ 0 h 6076043"/>
              <a:gd name="connsiteX4" fmla="*/ 11962539 w 11962539"/>
              <a:gd name="connsiteY4" fmla="*/ 5063349 h 6076043"/>
              <a:gd name="connsiteX5" fmla="*/ 10949845 w 11962539"/>
              <a:gd name="connsiteY5" fmla="*/ 6076043 h 6076043"/>
              <a:gd name="connsiteX6" fmla="*/ 607555 w 11962539"/>
              <a:gd name="connsiteY6" fmla="*/ 6076043 h 6076043"/>
              <a:gd name="connsiteX7" fmla="*/ 607555 w 11962539"/>
              <a:gd name="connsiteY7" fmla="*/ 6076043 h 6076043"/>
              <a:gd name="connsiteX8" fmla="*/ 607555 w 11962539"/>
              <a:gd name="connsiteY8" fmla="*/ 1012694 h 6076043"/>
              <a:gd name="connsiteX9" fmla="*/ 170421 w 11962539"/>
              <a:gd name="connsiteY9" fmla="*/ 0 h 6076043"/>
              <a:gd name="connsiteX0" fmla="*/ 170421 w 11962539"/>
              <a:gd name="connsiteY0" fmla="*/ 0 h 6076043"/>
              <a:gd name="connsiteX1" fmla="*/ 1750133 w 11962539"/>
              <a:gd name="connsiteY1" fmla="*/ 241 h 6076043"/>
              <a:gd name="connsiteX2" fmla="*/ 11962539 w 11962539"/>
              <a:gd name="connsiteY2" fmla="*/ 0 h 6076043"/>
              <a:gd name="connsiteX3" fmla="*/ 11962539 w 11962539"/>
              <a:gd name="connsiteY3" fmla="*/ 0 h 6076043"/>
              <a:gd name="connsiteX4" fmla="*/ 11962539 w 11962539"/>
              <a:gd name="connsiteY4" fmla="*/ 5063349 h 6076043"/>
              <a:gd name="connsiteX5" fmla="*/ 10949845 w 11962539"/>
              <a:gd name="connsiteY5" fmla="*/ 6076043 h 6076043"/>
              <a:gd name="connsiteX6" fmla="*/ 607555 w 11962539"/>
              <a:gd name="connsiteY6" fmla="*/ 6076043 h 6076043"/>
              <a:gd name="connsiteX7" fmla="*/ 607555 w 11962539"/>
              <a:gd name="connsiteY7" fmla="*/ 6076043 h 6076043"/>
              <a:gd name="connsiteX8" fmla="*/ 607555 w 11962539"/>
              <a:gd name="connsiteY8" fmla="*/ 1012694 h 6076043"/>
              <a:gd name="connsiteX9" fmla="*/ 170421 w 11962539"/>
              <a:gd name="connsiteY9" fmla="*/ 0 h 6076043"/>
              <a:gd name="connsiteX0" fmla="*/ 220719 w 11696447"/>
              <a:gd name="connsiteY0" fmla="*/ 0 h 6076043"/>
              <a:gd name="connsiteX1" fmla="*/ 1484041 w 11696447"/>
              <a:gd name="connsiteY1" fmla="*/ 241 h 6076043"/>
              <a:gd name="connsiteX2" fmla="*/ 11696447 w 11696447"/>
              <a:gd name="connsiteY2" fmla="*/ 0 h 6076043"/>
              <a:gd name="connsiteX3" fmla="*/ 11696447 w 11696447"/>
              <a:gd name="connsiteY3" fmla="*/ 0 h 6076043"/>
              <a:gd name="connsiteX4" fmla="*/ 11696447 w 11696447"/>
              <a:gd name="connsiteY4" fmla="*/ 5063349 h 6076043"/>
              <a:gd name="connsiteX5" fmla="*/ 10683753 w 11696447"/>
              <a:gd name="connsiteY5" fmla="*/ 6076043 h 6076043"/>
              <a:gd name="connsiteX6" fmla="*/ 341463 w 11696447"/>
              <a:gd name="connsiteY6" fmla="*/ 6076043 h 6076043"/>
              <a:gd name="connsiteX7" fmla="*/ 341463 w 11696447"/>
              <a:gd name="connsiteY7" fmla="*/ 6076043 h 6076043"/>
              <a:gd name="connsiteX8" fmla="*/ 341463 w 11696447"/>
              <a:gd name="connsiteY8" fmla="*/ 1012694 h 6076043"/>
              <a:gd name="connsiteX9" fmla="*/ 220719 w 11696447"/>
              <a:gd name="connsiteY9" fmla="*/ 0 h 6076043"/>
              <a:gd name="connsiteX0" fmla="*/ 246140 w 11610610"/>
              <a:gd name="connsiteY0" fmla="*/ 0 h 6076043"/>
              <a:gd name="connsiteX1" fmla="*/ 1398204 w 11610610"/>
              <a:gd name="connsiteY1" fmla="*/ 241 h 6076043"/>
              <a:gd name="connsiteX2" fmla="*/ 11610610 w 11610610"/>
              <a:gd name="connsiteY2" fmla="*/ 0 h 6076043"/>
              <a:gd name="connsiteX3" fmla="*/ 11610610 w 11610610"/>
              <a:gd name="connsiteY3" fmla="*/ 0 h 6076043"/>
              <a:gd name="connsiteX4" fmla="*/ 11610610 w 11610610"/>
              <a:gd name="connsiteY4" fmla="*/ 5063349 h 6076043"/>
              <a:gd name="connsiteX5" fmla="*/ 10597916 w 11610610"/>
              <a:gd name="connsiteY5" fmla="*/ 6076043 h 6076043"/>
              <a:gd name="connsiteX6" fmla="*/ 255626 w 11610610"/>
              <a:gd name="connsiteY6" fmla="*/ 6076043 h 6076043"/>
              <a:gd name="connsiteX7" fmla="*/ 255626 w 11610610"/>
              <a:gd name="connsiteY7" fmla="*/ 6076043 h 6076043"/>
              <a:gd name="connsiteX8" fmla="*/ 255626 w 11610610"/>
              <a:gd name="connsiteY8" fmla="*/ 1012694 h 6076043"/>
              <a:gd name="connsiteX9" fmla="*/ 246140 w 11610610"/>
              <a:gd name="connsiteY9" fmla="*/ 0 h 6076043"/>
              <a:gd name="connsiteX0" fmla="*/ 297151 w 11494734"/>
              <a:gd name="connsiteY0" fmla="*/ 3476 h 6076043"/>
              <a:gd name="connsiteX1" fmla="*/ 1282328 w 11494734"/>
              <a:gd name="connsiteY1" fmla="*/ 241 h 6076043"/>
              <a:gd name="connsiteX2" fmla="*/ 11494734 w 11494734"/>
              <a:gd name="connsiteY2" fmla="*/ 0 h 6076043"/>
              <a:gd name="connsiteX3" fmla="*/ 11494734 w 11494734"/>
              <a:gd name="connsiteY3" fmla="*/ 0 h 6076043"/>
              <a:gd name="connsiteX4" fmla="*/ 11494734 w 11494734"/>
              <a:gd name="connsiteY4" fmla="*/ 5063349 h 6076043"/>
              <a:gd name="connsiteX5" fmla="*/ 10482040 w 11494734"/>
              <a:gd name="connsiteY5" fmla="*/ 6076043 h 6076043"/>
              <a:gd name="connsiteX6" fmla="*/ 139750 w 11494734"/>
              <a:gd name="connsiteY6" fmla="*/ 6076043 h 6076043"/>
              <a:gd name="connsiteX7" fmla="*/ 139750 w 11494734"/>
              <a:gd name="connsiteY7" fmla="*/ 6076043 h 6076043"/>
              <a:gd name="connsiteX8" fmla="*/ 139750 w 11494734"/>
              <a:gd name="connsiteY8" fmla="*/ 1012694 h 6076043"/>
              <a:gd name="connsiteX9" fmla="*/ 297151 w 11494734"/>
              <a:gd name="connsiteY9" fmla="*/ 3476 h 6076043"/>
              <a:gd name="connsiteX0" fmla="*/ 69356 w 11424340"/>
              <a:gd name="connsiteY0" fmla="*/ 1012694 h 6076043"/>
              <a:gd name="connsiteX1" fmla="*/ 1211934 w 11424340"/>
              <a:gd name="connsiteY1" fmla="*/ 241 h 6076043"/>
              <a:gd name="connsiteX2" fmla="*/ 11424340 w 11424340"/>
              <a:gd name="connsiteY2" fmla="*/ 0 h 6076043"/>
              <a:gd name="connsiteX3" fmla="*/ 11424340 w 11424340"/>
              <a:gd name="connsiteY3" fmla="*/ 0 h 6076043"/>
              <a:gd name="connsiteX4" fmla="*/ 11424340 w 11424340"/>
              <a:gd name="connsiteY4" fmla="*/ 5063349 h 6076043"/>
              <a:gd name="connsiteX5" fmla="*/ 10411646 w 11424340"/>
              <a:gd name="connsiteY5" fmla="*/ 6076043 h 6076043"/>
              <a:gd name="connsiteX6" fmla="*/ 69356 w 11424340"/>
              <a:gd name="connsiteY6" fmla="*/ 6076043 h 6076043"/>
              <a:gd name="connsiteX7" fmla="*/ 69356 w 11424340"/>
              <a:gd name="connsiteY7" fmla="*/ 6076043 h 6076043"/>
              <a:gd name="connsiteX8" fmla="*/ 69356 w 11424340"/>
              <a:gd name="connsiteY8" fmla="*/ 1012694 h 6076043"/>
              <a:gd name="connsiteX0" fmla="*/ 0 w 11354984"/>
              <a:gd name="connsiteY0" fmla="*/ 1012694 h 6076043"/>
              <a:gd name="connsiteX1" fmla="*/ 1142578 w 11354984"/>
              <a:gd name="connsiteY1" fmla="*/ 241 h 6076043"/>
              <a:gd name="connsiteX2" fmla="*/ 11354984 w 11354984"/>
              <a:gd name="connsiteY2" fmla="*/ 0 h 6076043"/>
              <a:gd name="connsiteX3" fmla="*/ 11354984 w 11354984"/>
              <a:gd name="connsiteY3" fmla="*/ 0 h 6076043"/>
              <a:gd name="connsiteX4" fmla="*/ 11354984 w 11354984"/>
              <a:gd name="connsiteY4" fmla="*/ 5063349 h 6076043"/>
              <a:gd name="connsiteX5" fmla="*/ 1034229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6076043 h 6076043"/>
              <a:gd name="connsiteX8" fmla="*/ 0 w 11354984"/>
              <a:gd name="connsiteY8" fmla="*/ 1012694 h 6076043"/>
              <a:gd name="connsiteX0" fmla="*/ 15198 w 11370182"/>
              <a:gd name="connsiteY0" fmla="*/ 1012694 h 6076043"/>
              <a:gd name="connsiteX1" fmla="*/ 0 w 11370182"/>
              <a:gd name="connsiteY1" fmla="*/ 241 h 6076043"/>
              <a:gd name="connsiteX2" fmla="*/ 11370182 w 11370182"/>
              <a:gd name="connsiteY2" fmla="*/ 0 h 6076043"/>
              <a:gd name="connsiteX3" fmla="*/ 11370182 w 11370182"/>
              <a:gd name="connsiteY3" fmla="*/ 0 h 6076043"/>
              <a:gd name="connsiteX4" fmla="*/ 11370182 w 11370182"/>
              <a:gd name="connsiteY4" fmla="*/ 5063349 h 6076043"/>
              <a:gd name="connsiteX5" fmla="*/ 10357488 w 11370182"/>
              <a:gd name="connsiteY5" fmla="*/ 6076043 h 6076043"/>
              <a:gd name="connsiteX6" fmla="*/ 15198 w 11370182"/>
              <a:gd name="connsiteY6" fmla="*/ 6076043 h 6076043"/>
              <a:gd name="connsiteX7" fmla="*/ 15198 w 11370182"/>
              <a:gd name="connsiteY7" fmla="*/ 6076043 h 6076043"/>
              <a:gd name="connsiteX8" fmla="*/ 15198 w 11370182"/>
              <a:gd name="connsiteY8" fmla="*/ 1012694 h 6076043"/>
              <a:gd name="connsiteX0" fmla="*/ 15272 w 11370256"/>
              <a:gd name="connsiteY0" fmla="*/ 1012694 h 6076043"/>
              <a:gd name="connsiteX1" fmla="*/ 74 w 11370256"/>
              <a:gd name="connsiteY1" fmla="*/ 241 h 6076043"/>
              <a:gd name="connsiteX2" fmla="*/ 11370256 w 11370256"/>
              <a:gd name="connsiteY2" fmla="*/ 0 h 6076043"/>
              <a:gd name="connsiteX3" fmla="*/ 11370256 w 11370256"/>
              <a:gd name="connsiteY3" fmla="*/ 0 h 6076043"/>
              <a:gd name="connsiteX4" fmla="*/ 11370256 w 11370256"/>
              <a:gd name="connsiteY4" fmla="*/ 5063349 h 6076043"/>
              <a:gd name="connsiteX5" fmla="*/ 10357562 w 11370256"/>
              <a:gd name="connsiteY5" fmla="*/ 6076043 h 6076043"/>
              <a:gd name="connsiteX6" fmla="*/ 15272 w 11370256"/>
              <a:gd name="connsiteY6" fmla="*/ 6076043 h 6076043"/>
              <a:gd name="connsiteX7" fmla="*/ 15272 w 11370256"/>
              <a:gd name="connsiteY7" fmla="*/ 6076043 h 6076043"/>
              <a:gd name="connsiteX8" fmla="*/ 15272 w 11370256"/>
              <a:gd name="connsiteY8" fmla="*/ 1012694 h 6076043"/>
              <a:gd name="connsiteX0" fmla="*/ 16212 w 11371196"/>
              <a:gd name="connsiteY0" fmla="*/ 1012694 h 6076043"/>
              <a:gd name="connsiteX1" fmla="*/ 1014 w 11371196"/>
              <a:gd name="connsiteY1" fmla="*/ 241 h 6076043"/>
              <a:gd name="connsiteX2" fmla="*/ 11371196 w 11371196"/>
              <a:gd name="connsiteY2" fmla="*/ 0 h 6076043"/>
              <a:gd name="connsiteX3" fmla="*/ 11371196 w 11371196"/>
              <a:gd name="connsiteY3" fmla="*/ 0 h 6076043"/>
              <a:gd name="connsiteX4" fmla="*/ 11371196 w 11371196"/>
              <a:gd name="connsiteY4" fmla="*/ 5063349 h 6076043"/>
              <a:gd name="connsiteX5" fmla="*/ 10358502 w 11371196"/>
              <a:gd name="connsiteY5" fmla="*/ 6076043 h 6076043"/>
              <a:gd name="connsiteX6" fmla="*/ 16212 w 11371196"/>
              <a:gd name="connsiteY6" fmla="*/ 6076043 h 6076043"/>
              <a:gd name="connsiteX7" fmla="*/ 16212 w 11371196"/>
              <a:gd name="connsiteY7" fmla="*/ 6076043 h 6076043"/>
              <a:gd name="connsiteX8" fmla="*/ 16212 w 11371196"/>
              <a:gd name="connsiteY8" fmla="*/ 1012694 h 6076043"/>
              <a:gd name="connsiteX0" fmla="*/ 15198 w 11370182"/>
              <a:gd name="connsiteY0" fmla="*/ 6076043 h 6076043"/>
              <a:gd name="connsiteX1" fmla="*/ 0 w 11370182"/>
              <a:gd name="connsiteY1" fmla="*/ 241 h 6076043"/>
              <a:gd name="connsiteX2" fmla="*/ 11370182 w 11370182"/>
              <a:gd name="connsiteY2" fmla="*/ 0 h 6076043"/>
              <a:gd name="connsiteX3" fmla="*/ 11370182 w 11370182"/>
              <a:gd name="connsiteY3" fmla="*/ 0 h 6076043"/>
              <a:gd name="connsiteX4" fmla="*/ 11370182 w 11370182"/>
              <a:gd name="connsiteY4" fmla="*/ 5063349 h 6076043"/>
              <a:gd name="connsiteX5" fmla="*/ 10357488 w 11370182"/>
              <a:gd name="connsiteY5" fmla="*/ 6076043 h 6076043"/>
              <a:gd name="connsiteX6" fmla="*/ 15198 w 11370182"/>
              <a:gd name="connsiteY6" fmla="*/ 6076043 h 6076043"/>
              <a:gd name="connsiteX7" fmla="*/ 15198 w 11370182"/>
              <a:gd name="connsiteY7" fmla="*/ 6076043 h 60760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1370182" h="6076043">
                <a:moveTo>
                  <a:pt x="15198" y="6076043"/>
                </a:moveTo>
                <a:lnTo>
                  <a:pt x="0" y="241"/>
                </a:lnTo>
                <a:lnTo>
                  <a:pt x="11370182" y="0"/>
                </a:lnTo>
                <a:lnTo>
                  <a:pt x="11370182" y="0"/>
                </a:lnTo>
                <a:lnTo>
                  <a:pt x="11370182" y="5063349"/>
                </a:lnTo>
                <a:cubicBezTo>
                  <a:pt x="11370182" y="5622644"/>
                  <a:pt x="10916783" y="6076043"/>
                  <a:pt x="10357488" y="6076043"/>
                </a:cubicBezTo>
                <a:lnTo>
                  <a:pt x="15198" y="6076043"/>
                </a:lnTo>
                <a:lnTo>
                  <a:pt x="15198" y="607604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8946873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CDD471-F1D0-234E-9909-B386C684A9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7840C92-567F-364E-B1A5-3DA45978D16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E4CBC14-6A5A-2C46-A2BB-CF76AC259A4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E44ACF7-AA88-3748-9D58-A92C1B202B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9/23/22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CDA3E0F-8B25-3044-8D69-7BFBF6513C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CC4C5B8-2B6D-3D41-9BF1-13171A86C8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47709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A1F93E-6EEB-A341-94D4-2A1B66217A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959CEC1-6291-D14E-A506-174AEEDB80F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D6CA970-6B07-3144-9346-1D52D079DA2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9/23/22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28DCC2B-6780-1440-90DA-0FA23ABC60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40A26E3-9877-B245-B490-DDB5CB3C7B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43053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595AA5-08F4-3142-B98D-DF28E8BF77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58FFAE6-4E37-134A-9767-7F3BDA07003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00A65CA-7A33-3C4D-9704-C682A4776CE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FC883C0-D637-E64F-BEC6-908DC8B271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9/23/22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BCBE907-8846-974A-9D7B-F02C35859D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5D33A10-7D72-E649-AFA9-8CD585C4BC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097618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530466-BA59-4F42-9A30-C2D5969AF9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9DC62EE-B344-CA4E-88FF-602060CF595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DCAECE0-940D-1449-95F1-AE568E3146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9/23/22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4A18142-65EE-474F-A73F-834A5D8F39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BD64A3B-A641-ED4F-A78B-4E7036BB03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85981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918F023-5CD5-544D-B1F7-0B869E502EC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012E384-8517-3C46-9858-108347FCEF5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8EF8016-1BB0-0542-819C-40969A08A7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9/23/22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2C91C63-C026-A041-A591-880D00B8CD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B0B847D-4038-9D4C-B5F4-15BEDD0D16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9861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232975-10CE-9241-ACC1-D48E9E832B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33CDD5B-1DF2-224D-9333-262A23B6C96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D5FD22C-FF97-0B4A-A819-69EF854D7CA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9/23/22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BE372C9-481C-CC40-9F15-774845EB48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455A42D-11B3-F34E-A1F6-F60981034D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97243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53E0A1-35F4-474B-9E15-DAB0931A06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1EEF4A-88B7-FE49-93F6-E0730760D8B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5A60EAF-692B-3041-BEFA-1684645062F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35E4078-3E81-4744-85EB-95583E8D499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9/23/22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0557587-E802-8C43-9282-4E4236EF75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3B6DA22-F2E3-754C-87D2-F33F448E8B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50868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A1F684-8CB6-8144-BD88-F2A2281768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D211B69-B12B-E041-9BA9-C2D2742C931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17129C1-C36E-AE49-A155-86CBB1FD699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9D6945F-4ACF-E349-91E3-38505F648F7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CA55598-E616-5540-B231-F20BD617E37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BFC62E4-7F02-0B42-9712-B2B5DAE1A2F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9/23/22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4DD2559-C58C-DB4E-B4F5-3FC0119796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A24B161-A867-8A46-9470-4B495EF207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99940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80A97B-4198-144F-97BF-2449827F40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FD4F5AB-2292-1F41-B665-8C3DF70F3AC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9/23/22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975DF89-2EC4-8046-AD28-B77C3593FB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6F74EC6-73B8-534E-8B77-CE42C8152A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71085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415C01B5-EB7F-6244-9518-F0886D3430C3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998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EB8B2D"/>
              </a:solidFill>
            </a:endParaRPr>
          </a:p>
        </p:txBody>
      </p:sp>
      <p:sp>
        <p:nvSpPr>
          <p:cNvPr id="6" name="Round Diagonal Corner of Rectangle 9">
            <a:extLst>
              <a:ext uri="{FF2B5EF4-FFF2-40B4-BE49-F238E27FC236}">
                <a16:creationId xmlns:a16="http://schemas.microsoft.com/office/drawing/2014/main" id="{FD8CB153-5991-8D4B-AA62-35C139E2DC30}"/>
              </a:ext>
            </a:extLst>
          </p:cNvPr>
          <p:cNvSpPr/>
          <p:nvPr userDrawn="1"/>
        </p:nvSpPr>
        <p:spPr>
          <a:xfrm>
            <a:off x="403310" y="368300"/>
            <a:ext cx="11370182" cy="6076043"/>
          </a:xfrm>
          <a:custGeom>
            <a:avLst/>
            <a:gdLst>
              <a:gd name="connsiteX0" fmla="*/ 1012694 w 11354984"/>
              <a:gd name="connsiteY0" fmla="*/ 0 h 6076043"/>
              <a:gd name="connsiteX1" fmla="*/ 11354984 w 11354984"/>
              <a:gd name="connsiteY1" fmla="*/ 0 h 6076043"/>
              <a:gd name="connsiteX2" fmla="*/ 11354984 w 11354984"/>
              <a:gd name="connsiteY2" fmla="*/ 0 h 6076043"/>
              <a:gd name="connsiteX3" fmla="*/ 11354984 w 11354984"/>
              <a:gd name="connsiteY3" fmla="*/ 5063349 h 6076043"/>
              <a:gd name="connsiteX4" fmla="*/ 10342290 w 11354984"/>
              <a:gd name="connsiteY4" fmla="*/ 6076043 h 6076043"/>
              <a:gd name="connsiteX5" fmla="*/ 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1012694 h 6076043"/>
              <a:gd name="connsiteX8" fmla="*/ 1012694 w 11354984"/>
              <a:gd name="connsiteY8" fmla="*/ 0 h 6076043"/>
              <a:gd name="connsiteX0" fmla="*/ 1012694 w 11354984"/>
              <a:gd name="connsiteY0" fmla="*/ 0 h 6076043"/>
              <a:gd name="connsiteX1" fmla="*/ 1142578 w 11354984"/>
              <a:gd name="connsiteY1" fmla="*/ 241 h 6076043"/>
              <a:gd name="connsiteX2" fmla="*/ 11354984 w 11354984"/>
              <a:gd name="connsiteY2" fmla="*/ 0 h 6076043"/>
              <a:gd name="connsiteX3" fmla="*/ 11354984 w 11354984"/>
              <a:gd name="connsiteY3" fmla="*/ 0 h 6076043"/>
              <a:gd name="connsiteX4" fmla="*/ 11354984 w 11354984"/>
              <a:gd name="connsiteY4" fmla="*/ 5063349 h 6076043"/>
              <a:gd name="connsiteX5" fmla="*/ 1034229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6076043 h 6076043"/>
              <a:gd name="connsiteX8" fmla="*/ 0 w 11354984"/>
              <a:gd name="connsiteY8" fmla="*/ 1012694 h 6076043"/>
              <a:gd name="connsiteX9" fmla="*/ 1012694 w 11354984"/>
              <a:gd name="connsiteY9" fmla="*/ 0 h 6076043"/>
              <a:gd name="connsiteX0" fmla="*/ 170421 w 11962539"/>
              <a:gd name="connsiteY0" fmla="*/ 0 h 6076043"/>
              <a:gd name="connsiteX1" fmla="*/ 1750133 w 11962539"/>
              <a:gd name="connsiteY1" fmla="*/ 241 h 6076043"/>
              <a:gd name="connsiteX2" fmla="*/ 11962539 w 11962539"/>
              <a:gd name="connsiteY2" fmla="*/ 0 h 6076043"/>
              <a:gd name="connsiteX3" fmla="*/ 11962539 w 11962539"/>
              <a:gd name="connsiteY3" fmla="*/ 0 h 6076043"/>
              <a:gd name="connsiteX4" fmla="*/ 11962539 w 11962539"/>
              <a:gd name="connsiteY4" fmla="*/ 5063349 h 6076043"/>
              <a:gd name="connsiteX5" fmla="*/ 10949845 w 11962539"/>
              <a:gd name="connsiteY5" fmla="*/ 6076043 h 6076043"/>
              <a:gd name="connsiteX6" fmla="*/ 607555 w 11962539"/>
              <a:gd name="connsiteY6" fmla="*/ 6076043 h 6076043"/>
              <a:gd name="connsiteX7" fmla="*/ 607555 w 11962539"/>
              <a:gd name="connsiteY7" fmla="*/ 6076043 h 6076043"/>
              <a:gd name="connsiteX8" fmla="*/ 607555 w 11962539"/>
              <a:gd name="connsiteY8" fmla="*/ 1012694 h 6076043"/>
              <a:gd name="connsiteX9" fmla="*/ 170421 w 11962539"/>
              <a:gd name="connsiteY9" fmla="*/ 0 h 6076043"/>
              <a:gd name="connsiteX0" fmla="*/ 170421 w 11962539"/>
              <a:gd name="connsiteY0" fmla="*/ 0 h 6076043"/>
              <a:gd name="connsiteX1" fmla="*/ 1750133 w 11962539"/>
              <a:gd name="connsiteY1" fmla="*/ 241 h 6076043"/>
              <a:gd name="connsiteX2" fmla="*/ 11962539 w 11962539"/>
              <a:gd name="connsiteY2" fmla="*/ 0 h 6076043"/>
              <a:gd name="connsiteX3" fmla="*/ 11962539 w 11962539"/>
              <a:gd name="connsiteY3" fmla="*/ 0 h 6076043"/>
              <a:gd name="connsiteX4" fmla="*/ 11962539 w 11962539"/>
              <a:gd name="connsiteY4" fmla="*/ 5063349 h 6076043"/>
              <a:gd name="connsiteX5" fmla="*/ 10949845 w 11962539"/>
              <a:gd name="connsiteY5" fmla="*/ 6076043 h 6076043"/>
              <a:gd name="connsiteX6" fmla="*/ 607555 w 11962539"/>
              <a:gd name="connsiteY6" fmla="*/ 6076043 h 6076043"/>
              <a:gd name="connsiteX7" fmla="*/ 607555 w 11962539"/>
              <a:gd name="connsiteY7" fmla="*/ 6076043 h 6076043"/>
              <a:gd name="connsiteX8" fmla="*/ 607555 w 11962539"/>
              <a:gd name="connsiteY8" fmla="*/ 1012694 h 6076043"/>
              <a:gd name="connsiteX9" fmla="*/ 170421 w 11962539"/>
              <a:gd name="connsiteY9" fmla="*/ 0 h 6076043"/>
              <a:gd name="connsiteX0" fmla="*/ 220719 w 11696447"/>
              <a:gd name="connsiteY0" fmla="*/ 0 h 6076043"/>
              <a:gd name="connsiteX1" fmla="*/ 1484041 w 11696447"/>
              <a:gd name="connsiteY1" fmla="*/ 241 h 6076043"/>
              <a:gd name="connsiteX2" fmla="*/ 11696447 w 11696447"/>
              <a:gd name="connsiteY2" fmla="*/ 0 h 6076043"/>
              <a:gd name="connsiteX3" fmla="*/ 11696447 w 11696447"/>
              <a:gd name="connsiteY3" fmla="*/ 0 h 6076043"/>
              <a:gd name="connsiteX4" fmla="*/ 11696447 w 11696447"/>
              <a:gd name="connsiteY4" fmla="*/ 5063349 h 6076043"/>
              <a:gd name="connsiteX5" fmla="*/ 10683753 w 11696447"/>
              <a:gd name="connsiteY5" fmla="*/ 6076043 h 6076043"/>
              <a:gd name="connsiteX6" fmla="*/ 341463 w 11696447"/>
              <a:gd name="connsiteY6" fmla="*/ 6076043 h 6076043"/>
              <a:gd name="connsiteX7" fmla="*/ 341463 w 11696447"/>
              <a:gd name="connsiteY7" fmla="*/ 6076043 h 6076043"/>
              <a:gd name="connsiteX8" fmla="*/ 341463 w 11696447"/>
              <a:gd name="connsiteY8" fmla="*/ 1012694 h 6076043"/>
              <a:gd name="connsiteX9" fmla="*/ 220719 w 11696447"/>
              <a:gd name="connsiteY9" fmla="*/ 0 h 6076043"/>
              <a:gd name="connsiteX0" fmla="*/ 246140 w 11610610"/>
              <a:gd name="connsiteY0" fmla="*/ 0 h 6076043"/>
              <a:gd name="connsiteX1" fmla="*/ 1398204 w 11610610"/>
              <a:gd name="connsiteY1" fmla="*/ 241 h 6076043"/>
              <a:gd name="connsiteX2" fmla="*/ 11610610 w 11610610"/>
              <a:gd name="connsiteY2" fmla="*/ 0 h 6076043"/>
              <a:gd name="connsiteX3" fmla="*/ 11610610 w 11610610"/>
              <a:gd name="connsiteY3" fmla="*/ 0 h 6076043"/>
              <a:gd name="connsiteX4" fmla="*/ 11610610 w 11610610"/>
              <a:gd name="connsiteY4" fmla="*/ 5063349 h 6076043"/>
              <a:gd name="connsiteX5" fmla="*/ 10597916 w 11610610"/>
              <a:gd name="connsiteY5" fmla="*/ 6076043 h 6076043"/>
              <a:gd name="connsiteX6" fmla="*/ 255626 w 11610610"/>
              <a:gd name="connsiteY6" fmla="*/ 6076043 h 6076043"/>
              <a:gd name="connsiteX7" fmla="*/ 255626 w 11610610"/>
              <a:gd name="connsiteY7" fmla="*/ 6076043 h 6076043"/>
              <a:gd name="connsiteX8" fmla="*/ 255626 w 11610610"/>
              <a:gd name="connsiteY8" fmla="*/ 1012694 h 6076043"/>
              <a:gd name="connsiteX9" fmla="*/ 246140 w 11610610"/>
              <a:gd name="connsiteY9" fmla="*/ 0 h 6076043"/>
              <a:gd name="connsiteX0" fmla="*/ 297151 w 11494734"/>
              <a:gd name="connsiteY0" fmla="*/ 3476 h 6076043"/>
              <a:gd name="connsiteX1" fmla="*/ 1282328 w 11494734"/>
              <a:gd name="connsiteY1" fmla="*/ 241 h 6076043"/>
              <a:gd name="connsiteX2" fmla="*/ 11494734 w 11494734"/>
              <a:gd name="connsiteY2" fmla="*/ 0 h 6076043"/>
              <a:gd name="connsiteX3" fmla="*/ 11494734 w 11494734"/>
              <a:gd name="connsiteY3" fmla="*/ 0 h 6076043"/>
              <a:gd name="connsiteX4" fmla="*/ 11494734 w 11494734"/>
              <a:gd name="connsiteY4" fmla="*/ 5063349 h 6076043"/>
              <a:gd name="connsiteX5" fmla="*/ 10482040 w 11494734"/>
              <a:gd name="connsiteY5" fmla="*/ 6076043 h 6076043"/>
              <a:gd name="connsiteX6" fmla="*/ 139750 w 11494734"/>
              <a:gd name="connsiteY6" fmla="*/ 6076043 h 6076043"/>
              <a:gd name="connsiteX7" fmla="*/ 139750 w 11494734"/>
              <a:gd name="connsiteY7" fmla="*/ 6076043 h 6076043"/>
              <a:gd name="connsiteX8" fmla="*/ 139750 w 11494734"/>
              <a:gd name="connsiteY8" fmla="*/ 1012694 h 6076043"/>
              <a:gd name="connsiteX9" fmla="*/ 297151 w 11494734"/>
              <a:gd name="connsiteY9" fmla="*/ 3476 h 6076043"/>
              <a:gd name="connsiteX0" fmla="*/ 69356 w 11424340"/>
              <a:gd name="connsiteY0" fmla="*/ 1012694 h 6076043"/>
              <a:gd name="connsiteX1" fmla="*/ 1211934 w 11424340"/>
              <a:gd name="connsiteY1" fmla="*/ 241 h 6076043"/>
              <a:gd name="connsiteX2" fmla="*/ 11424340 w 11424340"/>
              <a:gd name="connsiteY2" fmla="*/ 0 h 6076043"/>
              <a:gd name="connsiteX3" fmla="*/ 11424340 w 11424340"/>
              <a:gd name="connsiteY3" fmla="*/ 0 h 6076043"/>
              <a:gd name="connsiteX4" fmla="*/ 11424340 w 11424340"/>
              <a:gd name="connsiteY4" fmla="*/ 5063349 h 6076043"/>
              <a:gd name="connsiteX5" fmla="*/ 10411646 w 11424340"/>
              <a:gd name="connsiteY5" fmla="*/ 6076043 h 6076043"/>
              <a:gd name="connsiteX6" fmla="*/ 69356 w 11424340"/>
              <a:gd name="connsiteY6" fmla="*/ 6076043 h 6076043"/>
              <a:gd name="connsiteX7" fmla="*/ 69356 w 11424340"/>
              <a:gd name="connsiteY7" fmla="*/ 6076043 h 6076043"/>
              <a:gd name="connsiteX8" fmla="*/ 69356 w 11424340"/>
              <a:gd name="connsiteY8" fmla="*/ 1012694 h 6076043"/>
              <a:gd name="connsiteX0" fmla="*/ 0 w 11354984"/>
              <a:gd name="connsiteY0" fmla="*/ 1012694 h 6076043"/>
              <a:gd name="connsiteX1" fmla="*/ 1142578 w 11354984"/>
              <a:gd name="connsiteY1" fmla="*/ 241 h 6076043"/>
              <a:gd name="connsiteX2" fmla="*/ 11354984 w 11354984"/>
              <a:gd name="connsiteY2" fmla="*/ 0 h 6076043"/>
              <a:gd name="connsiteX3" fmla="*/ 11354984 w 11354984"/>
              <a:gd name="connsiteY3" fmla="*/ 0 h 6076043"/>
              <a:gd name="connsiteX4" fmla="*/ 11354984 w 11354984"/>
              <a:gd name="connsiteY4" fmla="*/ 5063349 h 6076043"/>
              <a:gd name="connsiteX5" fmla="*/ 1034229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6076043 h 6076043"/>
              <a:gd name="connsiteX8" fmla="*/ 0 w 11354984"/>
              <a:gd name="connsiteY8" fmla="*/ 1012694 h 6076043"/>
              <a:gd name="connsiteX0" fmla="*/ 15198 w 11370182"/>
              <a:gd name="connsiteY0" fmla="*/ 1012694 h 6076043"/>
              <a:gd name="connsiteX1" fmla="*/ 0 w 11370182"/>
              <a:gd name="connsiteY1" fmla="*/ 241 h 6076043"/>
              <a:gd name="connsiteX2" fmla="*/ 11370182 w 11370182"/>
              <a:gd name="connsiteY2" fmla="*/ 0 h 6076043"/>
              <a:gd name="connsiteX3" fmla="*/ 11370182 w 11370182"/>
              <a:gd name="connsiteY3" fmla="*/ 0 h 6076043"/>
              <a:gd name="connsiteX4" fmla="*/ 11370182 w 11370182"/>
              <a:gd name="connsiteY4" fmla="*/ 5063349 h 6076043"/>
              <a:gd name="connsiteX5" fmla="*/ 10357488 w 11370182"/>
              <a:gd name="connsiteY5" fmla="*/ 6076043 h 6076043"/>
              <a:gd name="connsiteX6" fmla="*/ 15198 w 11370182"/>
              <a:gd name="connsiteY6" fmla="*/ 6076043 h 6076043"/>
              <a:gd name="connsiteX7" fmla="*/ 15198 w 11370182"/>
              <a:gd name="connsiteY7" fmla="*/ 6076043 h 6076043"/>
              <a:gd name="connsiteX8" fmla="*/ 15198 w 11370182"/>
              <a:gd name="connsiteY8" fmla="*/ 1012694 h 6076043"/>
              <a:gd name="connsiteX0" fmla="*/ 15272 w 11370256"/>
              <a:gd name="connsiteY0" fmla="*/ 1012694 h 6076043"/>
              <a:gd name="connsiteX1" fmla="*/ 74 w 11370256"/>
              <a:gd name="connsiteY1" fmla="*/ 241 h 6076043"/>
              <a:gd name="connsiteX2" fmla="*/ 11370256 w 11370256"/>
              <a:gd name="connsiteY2" fmla="*/ 0 h 6076043"/>
              <a:gd name="connsiteX3" fmla="*/ 11370256 w 11370256"/>
              <a:gd name="connsiteY3" fmla="*/ 0 h 6076043"/>
              <a:gd name="connsiteX4" fmla="*/ 11370256 w 11370256"/>
              <a:gd name="connsiteY4" fmla="*/ 5063349 h 6076043"/>
              <a:gd name="connsiteX5" fmla="*/ 10357562 w 11370256"/>
              <a:gd name="connsiteY5" fmla="*/ 6076043 h 6076043"/>
              <a:gd name="connsiteX6" fmla="*/ 15272 w 11370256"/>
              <a:gd name="connsiteY6" fmla="*/ 6076043 h 6076043"/>
              <a:gd name="connsiteX7" fmla="*/ 15272 w 11370256"/>
              <a:gd name="connsiteY7" fmla="*/ 6076043 h 6076043"/>
              <a:gd name="connsiteX8" fmla="*/ 15272 w 11370256"/>
              <a:gd name="connsiteY8" fmla="*/ 1012694 h 6076043"/>
              <a:gd name="connsiteX0" fmla="*/ 16212 w 11371196"/>
              <a:gd name="connsiteY0" fmla="*/ 1012694 h 6076043"/>
              <a:gd name="connsiteX1" fmla="*/ 1014 w 11371196"/>
              <a:gd name="connsiteY1" fmla="*/ 241 h 6076043"/>
              <a:gd name="connsiteX2" fmla="*/ 11371196 w 11371196"/>
              <a:gd name="connsiteY2" fmla="*/ 0 h 6076043"/>
              <a:gd name="connsiteX3" fmla="*/ 11371196 w 11371196"/>
              <a:gd name="connsiteY3" fmla="*/ 0 h 6076043"/>
              <a:gd name="connsiteX4" fmla="*/ 11371196 w 11371196"/>
              <a:gd name="connsiteY4" fmla="*/ 5063349 h 6076043"/>
              <a:gd name="connsiteX5" fmla="*/ 10358502 w 11371196"/>
              <a:gd name="connsiteY5" fmla="*/ 6076043 h 6076043"/>
              <a:gd name="connsiteX6" fmla="*/ 16212 w 11371196"/>
              <a:gd name="connsiteY6" fmla="*/ 6076043 h 6076043"/>
              <a:gd name="connsiteX7" fmla="*/ 16212 w 11371196"/>
              <a:gd name="connsiteY7" fmla="*/ 6076043 h 6076043"/>
              <a:gd name="connsiteX8" fmla="*/ 16212 w 11371196"/>
              <a:gd name="connsiteY8" fmla="*/ 1012694 h 6076043"/>
              <a:gd name="connsiteX0" fmla="*/ 15198 w 11370182"/>
              <a:gd name="connsiteY0" fmla="*/ 6076043 h 6076043"/>
              <a:gd name="connsiteX1" fmla="*/ 0 w 11370182"/>
              <a:gd name="connsiteY1" fmla="*/ 241 h 6076043"/>
              <a:gd name="connsiteX2" fmla="*/ 11370182 w 11370182"/>
              <a:gd name="connsiteY2" fmla="*/ 0 h 6076043"/>
              <a:gd name="connsiteX3" fmla="*/ 11370182 w 11370182"/>
              <a:gd name="connsiteY3" fmla="*/ 0 h 6076043"/>
              <a:gd name="connsiteX4" fmla="*/ 11370182 w 11370182"/>
              <a:gd name="connsiteY4" fmla="*/ 5063349 h 6076043"/>
              <a:gd name="connsiteX5" fmla="*/ 10357488 w 11370182"/>
              <a:gd name="connsiteY5" fmla="*/ 6076043 h 6076043"/>
              <a:gd name="connsiteX6" fmla="*/ 15198 w 11370182"/>
              <a:gd name="connsiteY6" fmla="*/ 6076043 h 6076043"/>
              <a:gd name="connsiteX7" fmla="*/ 15198 w 11370182"/>
              <a:gd name="connsiteY7" fmla="*/ 6076043 h 60760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1370182" h="6076043">
                <a:moveTo>
                  <a:pt x="15198" y="6076043"/>
                </a:moveTo>
                <a:lnTo>
                  <a:pt x="0" y="241"/>
                </a:lnTo>
                <a:lnTo>
                  <a:pt x="11370182" y="0"/>
                </a:lnTo>
                <a:lnTo>
                  <a:pt x="11370182" y="0"/>
                </a:lnTo>
                <a:lnTo>
                  <a:pt x="11370182" y="5063349"/>
                </a:lnTo>
                <a:cubicBezTo>
                  <a:pt x="11370182" y="5622644"/>
                  <a:pt x="10916783" y="6076043"/>
                  <a:pt x="10357488" y="6076043"/>
                </a:cubicBezTo>
                <a:lnTo>
                  <a:pt x="15198" y="6076043"/>
                </a:lnTo>
                <a:lnTo>
                  <a:pt x="15198" y="607604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841627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CAF654-4FDA-1F49-BD3A-27EA52954D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92C7AE0-5C45-B549-822A-5297A8411D1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EB75C8A-B0E0-DD45-8F16-0FA8D8FB003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A70DFE5-98A6-8F4E-A544-69144B47F87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9/23/22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9CD1533-5E63-B740-8A36-B29960B7F6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00F822E-3322-5847-8BA9-C244DA1ABE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15769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033041-C148-E84B-836B-E037BCCA1F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A75D008-E154-2E48-B20A-FB6B457C3C6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C422176-1C4A-5C4C-B297-7EB5FB7535E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51DA34E-3EB6-704C-AF7A-D25F397ED54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9/23/22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CE9D187-EC78-6740-BFC7-898B315153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0475F41-45AD-BA44-AA6A-E68CC8BEAF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1784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998C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5234A27B-9AD7-7045-B0F9-6FFCE0EC5F6F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998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07905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3692C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CBBD272-2354-F84D-A5AB-00ED16C857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9FC58F2-44F4-7A48-8D46-7B67D247EE1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3332161-612E-4848-9EE3-9B41D4F81E1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BCA54D-14BD-5140-A1ED-F744CFF7EFA3}" type="datetimeFigureOut">
              <a:rPr lang="en-US" smtClean="0"/>
              <a:t>9/23/22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270224F-C031-4E4E-9D8E-FE5B4E0A0FB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C6CE2AA-3E9A-334F-9E07-BF724562E4F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83088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eg"/><Relationship Id="rId3" Type="http://schemas.openxmlformats.org/officeDocument/2006/relationships/image" Target="../media/image12.jpeg"/><Relationship Id="rId7" Type="http://schemas.openxmlformats.org/officeDocument/2006/relationships/image" Target="../media/image15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jpeg"/><Relationship Id="rId5" Type="http://schemas.openxmlformats.org/officeDocument/2006/relationships/image" Target="../media/image13.emf"/><Relationship Id="rId4" Type="http://schemas.openxmlformats.org/officeDocument/2006/relationships/image" Target="../media/image7.png"/><Relationship Id="rId9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AC2D8A55-23B2-447E-399B-7DE0E0042445}"/>
              </a:ext>
            </a:extLst>
          </p:cNvPr>
          <p:cNvGrpSpPr/>
          <p:nvPr/>
        </p:nvGrpSpPr>
        <p:grpSpPr>
          <a:xfrm>
            <a:off x="0" y="1604049"/>
            <a:ext cx="12192000" cy="3996506"/>
            <a:chOff x="0" y="1604049"/>
            <a:chExt cx="12192000" cy="3996506"/>
          </a:xfrm>
        </p:grpSpPr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20CF85DC-A4F7-1616-0C28-3007E62DD66E}"/>
                </a:ext>
              </a:extLst>
            </p:cNvPr>
            <p:cNvSpPr/>
            <p:nvPr/>
          </p:nvSpPr>
          <p:spPr>
            <a:xfrm>
              <a:off x="0" y="1604049"/>
              <a:ext cx="12192000" cy="399650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20" name="Picture 19" descr="Diagram&#10;&#10;Description automatically generated with medium confidence">
              <a:extLst>
                <a:ext uri="{FF2B5EF4-FFF2-40B4-BE49-F238E27FC236}">
                  <a16:creationId xmlns:a16="http://schemas.microsoft.com/office/drawing/2014/main" id="{6F77183C-B984-8D75-BB76-B04723C4F11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7459" t="29706" r="5274" b="34836"/>
            <a:stretch/>
          </p:blipFill>
          <p:spPr>
            <a:xfrm>
              <a:off x="0" y="1679678"/>
              <a:ext cx="12191999" cy="3845248"/>
            </a:xfrm>
            <a:prstGeom prst="rect">
              <a:avLst/>
            </a:prstGeom>
          </p:spPr>
        </p:pic>
      </p:grpSp>
      <p:pic>
        <p:nvPicPr>
          <p:cNvPr id="5" name="Picture 4">
            <a:extLst>
              <a:ext uri="{FF2B5EF4-FFF2-40B4-BE49-F238E27FC236}">
                <a16:creationId xmlns:a16="http://schemas.microsoft.com/office/drawing/2014/main" id="{94C49EDA-9B08-8CA3-B6EC-79E5A60F92A4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 rot="21201545">
            <a:off x="6655690" y="1479792"/>
            <a:ext cx="3270993" cy="3734384"/>
          </a:xfrm>
          <a:prstGeom prst="rect">
            <a:avLst/>
          </a:prstGeom>
          <a:effectLst>
            <a:outerShdw dist="105271" dir="2700000" algn="tl" rotWithShape="0">
              <a:prstClr val="black">
                <a:alpha val="16000"/>
              </a:prstClr>
            </a:outerShdw>
          </a:effec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8E45BF43-EE55-6678-380B-0494F045F35F}"/>
              </a:ext>
            </a:extLst>
          </p:cNvPr>
          <p:cNvSpPr txBox="1"/>
          <p:nvPr/>
        </p:nvSpPr>
        <p:spPr>
          <a:xfrm rot="21180000">
            <a:off x="6941827" y="4553930"/>
            <a:ext cx="3060549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b="1" dirty="0">
                <a:solidFill>
                  <a:srgbClr val="2998CE"/>
                </a:solidFill>
                <a:latin typeface="Comic Sans MS" panose="030F0702030302020204" pitchFamily="66" charset="0"/>
              </a:rPr>
              <a:t>Yorkshire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E7AEA6AE-92B8-565C-D9AA-D01D8ECC8A03}"/>
              </a:ext>
            </a:extLst>
          </p:cNvPr>
          <p:cNvSpPr txBox="1">
            <a:spLocks/>
          </p:cNvSpPr>
          <p:nvPr/>
        </p:nvSpPr>
        <p:spPr>
          <a:xfrm>
            <a:off x="-4873" y="438927"/>
            <a:ext cx="12192002" cy="707886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  <a:spcBef>
                <a:spcPts val="500"/>
              </a:spcBef>
            </a:pPr>
            <a:r>
              <a:rPr lang="en-GB" sz="4000" b="1" dirty="0">
                <a:solidFill>
                  <a:schemeClr val="bg1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My Special Places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E69BA04-43BB-B352-BD06-B0C1F4BB534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259541" y="5863817"/>
            <a:ext cx="761999" cy="752229"/>
          </a:xfrm>
          <a:prstGeom prst="rect">
            <a:avLst/>
          </a:prstGeom>
          <a:solidFill>
            <a:srgbClr val="2998CE"/>
          </a:solidFill>
        </p:spPr>
      </p:pic>
      <p:pic>
        <p:nvPicPr>
          <p:cNvPr id="21" name="Picture 20" descr="Graphical user interface, text, application, chat or text message&#10;&#10;Description automatically generated">
            <a:extLst>
              <a:ext uri="{FF2B5EF4-FFF2-40B4-BE49-F238E27FC236}">
                <a16:creationId xmlns:a16="http://schemas.microsoft.com/office/drawing/2014/main" id="{AB258D69-70ED-D811-2706-DC48463B1AAB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68938"/>
          <a:stretch/>
        </p:blipFill>
        <p:spPr>
          <a:xfrm>
            <a:off x="201918" y="5735456"/>
            <a:ext cx="1690777" cy="965741"/>
          </a:xfrm>
          <a:prstGeom prst="rect">
            <a:avLst/>
          </a:prstGeom>
        </p:spPr>
      </p:pic>
      <p:pic>
        <p:nvPicPr>
          <p:cNvPr id="22" name="Picture 21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0FA4DA00-1B01-86A2-9027-F3A9C498B870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61973" y="6134745"/>
            <a:ext cx="770062" cy="211458"/>
          </a:xfrm>
          <a:prstGeom prst="rect">
            <a:avLst/>
          </a:prstGeom>
        </p:spPr>
      </p:pic>
      <p:sp>
        <p:nvSpPr>
          <p:cNvPr id="24" name="Title 1">
            <a:extLst>
              <a:ext uri="{FF2B5EF4-FFF2-40B4-BE49-F238E27FC236}">
                <a16:creationId xmlns:a16="http://schemas.microsoft.com/office/drawing/2014/main" id="{35AC7C9C-6FE1-C6F2-F4E3-0D8EE9AC1094}"/>
              </a:ext>
            </a:extLst>
          </p:cNvPr>
          <p:cNvSpPr txBox="1">
            <a:spLocks/>
          </p:cNvSpPr>
          <p:nvPr/>
        </p:nvSpPr>
        <p:spPr>
          <a:xfrm>
            <a:off x="1812926" y="6122379"/>
            <a:ext cx="412749" cy="230832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GB" sz="9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from</a:t>
            </a:r>
            <a:endParaRPr lang="en-US" sz="9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Picture 5" descr="A picture containing text, sign, vector graphics&#10;&#10;Description automatically generated">
            <a:extLst>
              <a:ext uri="{FF2B5EF4-FFF2-40B4-BE49-F238E27FC236}">
                <a16:creationId xmlns:a16="http://schemas.microsoft.com/office/drawing/2014/main" id="{FC899330-DE0D-3982-CAC3-71A0D3349475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55845" y="1226772"/>
            <a:ext cx="3492273" cy="4390935"/>
          </a:xfrm>
          <a:prstGeom prst="rect">
            <a:avLst/>
          </a:prstGeom>
        </p:spPr>
      </p:pic>
      <p:sp>
        <p:nvSpPr>
          <p:cNvPr id="28" name="TextBox 27">
            <a:extLst>
              <a:ext uri="{FF2B5EF4-FFF2-40B4-BE49-F238E27FC236}">
                <a16:creationId xmlns:a16="http://schemas.microsoft.com/office/drawing/2014/main" id="{A699BBFC-9863-BC44-2371-BF62A503FCF7}"/>
              </a:ext>
            </a:extLst>
          </p:cNvPr>
          <p:cNvSpPr txBox="1"/>
          <p:nvPr/>
        </p:nvSpPr>
        <p:spPr>
          <a:xfrm>
            <a:off x="10153905" y="5916766"/>
            <a:ext cx="199449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>
                <a:solidFill>
                  <a:schemeClr val="bg1"/>
                </a:solidFill>
                <a:latin typeface="Comic Sans MS" panose="030F0702030302020204" pitchFamily="66" charset="0"/>
              </a:rPr>
              <a:t>Understanding the World</a:t>
            </a:r>
          </a:p>
        </p:txBody>
      </p:sp>
    </p:spTree>
    <p:extLst>
      <p:ext uri="{BB962C8B-B14F-4D97-AF65-F5344CB8AC3E}">
        <p14:creationId xmlns:p14="http://schemas.microsoft.com/office/powerpoint/2010/main" val="242527834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72872712-3B54-4D5A-186F-56D0E728BA9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5551B9E8-F9B8-9F80-4306-BF32BA4F4101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1918" b="26677"/>
          <a:stretch/>
        </p:blipFill>
        <p:spPr>
          <a:xfrm>
            <a:off x="1574173" y="1541165"/>
            <a:ext cx="9064786" cy="3243487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CCCB4887-1B7D-31EB-2B2C-41B1F00239A1}"/>
              </a:ext>
            </a:extLst>
          </p:cNvPr>
          <p:cNvSpPr txBox="1"/>
          <p:nvPr/>
        </p:nvSpPr>
        <p:spPr>
          <a:xfrm>
            <a:off x="2478524" y="5189245"/>
            <a:ext cx="725608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200" dirty="0">
                <a:latin typeface="Comic Sans MS" panose="030F0902030302020204" pitchFamily="66" charset="0"/>
              </a:rPr>
              <a:t>The home of famous locomotives and a fantastic collection of engineering brilliance.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3A14EE0-84FC-A914-A596-5CA38524AA51}"/>
              </a:ext>
            </a:extLst>
          </p:cNvPr>
          <p:cNvSpPr txBox="1"/>
          <p:nvPr/>
        </p:nvSpPr>
        <p:spPr>
          <a:xfrm>
            <a:off x="2440743" y="731289"/>
            <a:ext cx="7321777" cy="405283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ctr"/>
            <a:r>
              <a:rPr lang="en-GB" sz="3000" b="1" dirty="0">
                <a:solidFill>
                  <a:srgbClr val="2998CE"/>
                </a:solidFill>
                <a:latin typeface="Comic Sans MS" panose="030F0902030302020204" pitchFamily="66" charset="0"/>
              </a:rPr>
              <a:t>National Railway Museum, York</a:t>
            </a:r>
          </a:p>
          <a:p>
            <a:pPr algn="ctr"/>
            <a:endParaRPr lang="en-GB" sz="3000" b="1" dirty="0">
              <a:solidFill>
                <a:srgbClr val="2998CE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29586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72872712-3B54-4D5A-186F-56D0E728BA9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5551B9E8-F9B8-9F80-4306-BF32BA4F4101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4121" b="16637"/>
          <a:stretch/>
        </p:blipFill>
        <p:spPr>
          <a:xfrm>
            <a:off x="1574173" y="1541165"/>
            <a:ext cx="9064786" cy="358011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CCCB4887-1B7D-31EB-2B2C-41B1F00239A1}"/>
              </a:ext>
            </a:extLst>
          </p:cNvPr>
          <p:cNvSpPr txBox="1"/>
          <p:nvPr/>
        </p:nvSpPr>
        <p:spPr>
          <a:xfrm>
            <a:off x="1277642" y="5530441"/>
            <a:ext cx="965784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200" dirty="0">
                <a:latin typeface="Comic Sans MS" panose="030F0902030302020204" pitchFamily="66" charset="0"/>
              </a:rPr>
              <a:t>Come face to face with the Vikings of York from over 1,000 years ago!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52FEC34-EF04-0731-8E02-DC9E9ADD06A8}"/>
              </a:ext>
            </a:extLst>
          </p:cNvPr>
          <p:cNvSpPr txBox="1"/>
          <p:nvPr/>
        </p:nvSpPr>
        <p:spPr>
          <a:xfrm>
            <a:off x="2440743" y="731289"/>
            <a:ext cx="7321777" cy="4616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GB" sz="3000" b="1" dirty="0">
                <a:solidFill>
                  <a:srgbClr val="2998CE"/>
                </a:solidFill>
                <a:latin typeface="Comic Sans MS" panose="030F0902030302020204" pitchFamily="66" charset="0"/>
              </a:rPr>
              <a:t>Viking Museum, York</a:t>
            </a:r>
          </a:p>
        </p:txBody>
      </p:sp>
    </p:spTree>
    <p:extLst>
      <p:ext uri="{BB962C8B-B14F-4D97-AF65-F5344CB8AC3E}">
        <p14:creationId xmlns:p14="http://schemas.microsoft.com/office/powerpoint/2010/main" val="80555701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72872712-3B54-4D5A-186F-56D0E728BA9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5551B9E8-F9B8-9F80-4306-BF32BA4F4101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5984" t="31106" r="3410" b="20163"/>
          <a:stretch/>
        </p:blipFill>
        <p:spPr>
          <a:xfrm>
            <a:off x="1574173" y="1541165"/>
            <a:ext cx="9064786" cy="3243487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CCCB4887-1B7D-31EB-2B2C-41B1F00239A1}"/>
              </a:ext>
            </a:extLst>
          </p:cNvPr>
          <p:cNvSpPr txBox="1"/>
          <p:nvPr/>
        </p:nvSpPr>
        <p:spPr>
          <a:xfrm>
            <a:off x="2478524" y="5189245"/>
            <a:ext cx="725608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200" dirty="0">
                <a:latin typeface="Comic Sans MS" panose="030F0902030302020204" pitchFamily="66" charset="0"/>
              </a:rPr>
              <a:t>Celebrates the history of aviation (flying). And the planes and people who served in them.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3961A88-4122-D4BA-31A4-B32983C55CDF}"/>
              </a:ext>
            </a:extLst>
          </p:cNvPr>
          <p:cNvSpPr txBox="1"/>
          <p:nvPr/>
        </p:nvSpPr>
        <p:spPr>
          <a:xfrm>
            <a:off x="2440743" y="731289"/>
            <a:ext cx="7321777" cy="4616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GB" sz="3000" b="1" dirty="0">
                <a:solidFill>
                  <a:srgbClr val="2998CE"/>
                </a:solidFill>
                <a:latin typeface="Comic Sans MS" panose="030F0902030302020204" pitchFamily="66" charset="0"/>
              </a:rPr>
              <a:t>Yorkshire Air Museum, Elvington</a:t>
            </a:r>
          </a:p>
        </p:txBody>
      </p:sp>
    </p:spTree>
    <p:extLst>
      <p:ext uri="{BB962C8B-B14F-4D97-AF65-F5344CB8AC3E}">
        <p14:creationId xmlns:p14="http://schemas.microsoft.com/office/powerpoint/2010/main" val="262163915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72872712-3B54-4D5A-186F-56D0E728BA9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5551B9E8-F9B8-9F80-4306-BF32BA4F4101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4226" r="10813" b="12938"/>
          <a:stretch/>
        </p:blipFill>
        <p:spPr>
          <a:xfrm>
            <a:off x="1574173" y="1541165"/>
            <a:ext cx="9064786" cy="358011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CCCB4887-1B7D-31EB-2B2C-41B1F00239A1}"/>
              </a:ext>
            </a:extLst>
          </p:cNvPr>
          <p:cNvSpPr txBox="1"/>
          <p:nvPr/>
        </p:nvSpPr>
        <p:spPr>
          <a:xfrm>
            <a:off x="1716635" y="5516796"/>
            <a:ext cx="877986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200" dirty="0">
                <a:latin typeface="Comic Sans MS" panose="030F0902030302020204" pitchFamily="66" charset="0"/>
              </a:rPr>
              <a:t>Stand side-by-side with amazing sharks, rays and turtles!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6ADEE09-B022-E6C9-E084-68F60B2E6590}"/>
              </a:ext>
            </a:extLst>
          </p:cNvPr>
          <p:cNvSpPr txBox="1"/>
          <p:nvPr/>
        </p:nvSpPr>
        <p:spPr>
          <a:xfrm>
            <a:off x="2440743" y="731289"/>
            <a:ext cx="7321777" cy="4616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GB" sz="3000" b="1" dirty="0">
                <a:solidFill>
                  <a:srgbClr val="2998CE"/>
                </a:solidFill>
                <a:latin typeface="Comic Sans MS" panose="030F0902030302020204" pitchFamily="66" charset="0"/>
              </a:rPr>
              <a:t>The Deep, Hull</a:t>
            </a:r>
          </a:p>
        </p:txBody>
      </p:sp>
    </p:spTree>
    <p:extLst>
      <p:ext uri="{BB962C8B-B14F-4D97-AF65-F5344CB8AC3E}">
        <p14:creationId xmlns:p14="http://schemas.microsoft.com/office/powerpoint/2010/main" val="63037690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>
            <a:extLst>
              <a:ext uri="{FF2B5EF4-FFF2-40B4-BE49-F238E27FC236}">
                <a16:creationId xmlns:a16="http://schemas.microsoft.com/office/drawing/2014/main" id="{16A470DA-3FDD-D138-53A5-24A144E7EA2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44313" t="17195" r="3553" b="7856"/>
          <a:stretch/>
        </p:blipFill>
        <p:spPr>
          <a:xfrm>
            <a:off x="3864742" y="1959232"/>
            <a:ext cx="1896511" cy="1817609"/>
          </a:xfrm>
          <a:prstGeom prst="roundRect">
            <a:avLst>
              <a:gd name="adj" fmla="val 5582"/>
            </a:avLst>
          </a:prstGeom>
        </p:spPr>
      </p:pic>
      <p:sp>
        <p:nvSpPr>
          <p:cNvPr id="11" name="Subtitle 2">
            <a:extLst>
              <a:ext uri="{FF2B5EF4-FFF2-40B4-BE49-F238E27FC236}">
                <a16:creationId xmlns:a16="http://schemas.microsoft.com/office/drawing/2014/main" id="{B6257ED3-3F43-314B-841A-1A1DD8584550}"/>
              </a:ext>
            </a:extLst>
          </p:cNvPr>
          <p:cNvSpPr txBox="1">
            <a:spLocks/>
          </p:cNvSpPr>
          <p:nvPr/>
        </p:nvSpPr>
        <p:spPr>
          <a:xfrm>
            <a:off x="296189" y="6547270"/>
            <a:ext cx="4389113" cy="35908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Copyright © 2022 </a:t>
            </a:r>
            <a:r>
              <a:rPr lang="en-GB" sz="8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iChild</a:t>
            </a:r>
            <a:r>
              <a:rPr lang="en-GB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and its licensors. All rights reserved. Not for commercial use.</a:t>
            </a:r>
          </a:p>
        </p:txBody>
      </p:sp>
      <p:pic>
        <p:nvPicPr>
          <p:cNvPr id="20" name="Picture 19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72872712-3B54-4D5A-186F-56D0E728BA99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45" name="TextBox 44">
            <a:extLst>
              <a:ext uri="{FF2B5EF4-FFF2-40B4-BE49-F238E27FC236}">
                <a16:creationId xmlns:a16="http://schemas.microsoft.com/office/drawing/2014/main" id="{AABFBD98-E87B-8079-DEE8-168691FB52A6}"/>
              </a:ext>
            </a:extLst>
          </p:cNvPr>
          <p:cNvSpPr txBox="1"/>
          <p:nvPr/>
        </p:nvSpPr>
        <p:spPr>
          <a:xfrm>
            <a:off x="1188920" y="3884993"/>
            <a:ext cx="220453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>
                <a:latin typeface="Comic Sans MS" panose="030F0902030302020204" pitchFamily="66" charset="0"/>
              </a:rPr>
              <a:t>The home of famous locomotives and a fantastic collection of engineering brilliance.</a:t>
            </a:r>
          </a:p>
        </p:txBody>
      </p:sp>
      <p:sp>
        <p:nvSpPr>
          <p:cNvPr id="53" name="Freeform 52">
            <a:extLst>
              <a:ext uri="{FF2B5EF4-FFF2-40B4-BE49-F238E27FC236}">
                <a16:creationId xmlns:a16="http://schemas.microsoft.com/office/drawing/2014/main" id="{79B10023-8089-FBBD-9097-D10C059CBD93}"/>
              </a:ext>
            </a:extLst>
          </p:cNvPr>
          <p:cNvSpPr/>
          <p:nvPr/>
        </p:nvSpPr>
        <p:spPr>
          <a:xfrm>
            <a:off x="1077679" y="1543014"/>
            <a:ext cx="2315772" cy="3808895"/>
          </a:xfrm>
          <a:custGeom>
            <a:avLst/>
            <a:gdLst>
              <a:gd name="connsiteX0" fmla="*/ 90060 w 2315772"/>
              <a:gd name="connsiteY0" fmla="*/ 0 h 3808895"/>
              <a:gd name="connsiteX1" fmla="*/ 1582444 w 2315772"/>
              <a:gd name="connsiteY1" fmla="*/ 0 h 3808895"/>
              <a:gd name="connsiteX2" fmla="*/ 2225712 w 2315772"/>
              <a:gd name="connsiteY2" fmla="*/ 0 h 3808895"/>
              <a:gd name="connsiteX3" fmla="*/ 2315772 w 2315772"/>
              <a:gd name="connsiteY3" fmla="*/ 0 h 3808895"/>
              <a:gd name="connsiteX4" fmla="*/ 2315772 w 2315772"/>
              <a:gd name="connsiteY4" fmla="*/ 90060 h 3808895"/>
              <a:gd name="connsiteX5" fmla="*/ 2315772 w 2315772"/>
              <a:gd name="connsiteY5" fmla="*/ 631142 h 3808895"/>
              <a:gd name="connsiteX6" fmla="*/ 2315772 w 2315772"/>
              <a:gd name="connsiteY6" fmla="*/ 721202 h 3808895"/>
              <a:gd name="connsiteX7" fmla="*/ 2315772 w 2315772"/>
              <a:gd name="connsiteY7" fmla="*/ 733328 h 3808895"/>
              <a:gd name="connsiteX8" fmla="*/ 2315772 w 2315772"/>
              <a:gd name="connsiteY8" fmla="*/ 1364470 h 3808895"/>
              <a:gd name="connsiteX9" fmla="*/ 2315772 w 2315772"/>
              <a:gd name="connsiteY9" fmla="*/ 3087693 h 3808895"/>
              <a:gd name="connsiteX10" fmla="*/ 2315772 w 2315772"/>
              <a:gd name="connsiteY10" fmla="*/ 3718835 h 3808895"/>
              <a:gd name="connsiteX11" fmla="*/ 2225712 w 2315772"/>
              <a:gd name="connsiteY11" fmla="*/ 3808895 h 3808895"/>
              <a:gd name="connsiteX12" fmla="*/ 90060 w 2315772"/>
              <a:gd name="connsiteY12" fmla="*/ 3808895 h 3808895"/>
              <a:gd name="connsiteX13" fmla="*/ 0 w 2315772"/>
              <a:gd name="connsiteY13" fmla="*/ 3718835 h 3808895"/>
              <a:gd name="connsiteX14" fmla="*/ 0 w 2315772"/>
              <a:gd name="connsiteY14" fmla="*/ 3087693 h 3808895"/>
              <a:gd name="connsiteX15" fmla="*/ 0 w 2315772"/>
              <a:gd name="connsiteY15" fmla="*/ 721202 h 3808895"/>
              <a:gd name="connsiteX16" fmla="*/ 0 w 2315772"/>
              <a:gd name="connsiteY16" fmla="*/ 90060 h 3808895"/>
              <a:gd name="connsiteX17" fmla="*/ 90060 w 2315772"/>
              <a:gd name="connsiteY17" fmla="*/ 0 h 38088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315772" h="3808895">
                <a:moveTo>
                  <a:pt x="90060" y="0"/>
                </a:moveTo>
                <a:lnTo>
                  <a:pt x="1582444" y="0"/>
                </a:lnTo>
                <a:lnTo>
                  <a:pt x="2225712" y="0"/>
                </a:lnTo>
                <a:lnTo>
                  <a:pt x="2315772" y="0"/>
                </a:lnTo>
                <a:lnTo>
                  <a:pt x="2315772" y="90060"/>
                </a:lnTo>
                <a:lnTo>
                  <a:pt x="2315772" y="631142"/>
                </a:lnTo>
                <a:lnTo>
                  <a:pt x="2315772" y="721202"/>
                </a:lnTo>
                <a:lnTo>
                  <a:pt x="2315772" y="733328"/>
                </a:lnTo>
                <a:lnTo>
                  <a:pt x="2315772" y="1364470"/>
                </a:lnTo>
                <a:lnTo>
                  <a:pt x="2315772" y="3087693"/>
                </a:lnTo>
                <a:lnTo>
                  <a:pt x="2315772" y="3718835"/>
                </a:lnTo>
                <a:cubicBezTo>
                  <a:pt x="2315772" y="3768574"/>
                  <a:pt x="2275451" y="3808895"/>
                  <a:pt x="2225712" y="3808895"/>
                </a:cubicBezTo>
                <a:lnTo>
                  <a:pt x="90060" y="3808895"/>
                </a:lnTo>
                <a:cubicBezTo>
                  <a:pt x="40321" y="3808895"/>
                  <a:pt x="0" y="3768574"/>
                  <a:pt x="0" y="3718835"/>
                </a:cubicBezTo>
                <a:lnTo>
                  <a:pt x="0" y="3087693"/>
                </a:lnTo>
                <a:lnTo>
                  <a:pt x="0" y="721202"/>
                </a:lnTo>
                <a:lnTo>
                  <a:pt x="0" y="90060"/>
                </a:lnTo>
                <a:cubicBezTo>
                  <a:pt x="0" y="40321"/>
                  <a:pt x="40321" y="0"/>
                  <a:pt x="90060" y="0"/>
                </a:cubicBezTo>
                <a:close/>
              </a:path>
            </a:pathLst>
          </a:custGeom>
          <a:noFill/>
          <a:ln w="28575">
            <a:solidFill>
              <a:srgbClr val="2998C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E014C084-A9E2-12E2-B440-F616A7680F33}"/>
              </a:ext>
            </a:extLst>
          </p:cNvPr>
          <p:cNvSpPr txBox="1"/>
          <p:nvPr/>
        </p:nvSpPr>
        <p:spPr>
          <a:xfrm>
            <a:off x="3747320" y="3884993"/>
            <a:ext cx="210182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>
                <a:latin typeface="Comic Sans MS" panose="030F0902030302020204" pitchFamily="66" charset="0"/>
              </a:rPr>
              <a:t>Come face to face with the Vikings of York from over 1,000 years ago!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D8922E0E-CD90-870D-C1AA-800EB8767B69}"/>
              </a:ext>
            </a:extLst>
          </p:cNvPr>
          <p:cNvSpPr txBox="1"/>
          <p:nvPr/>
        </p:nvSpPr>
        <p:spPr>
          <a:xfrm>
            <a:off x="6329153" y="3884993"/>
            <a:ext cx="211020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>
                <a:latin typeface="Comic Sans MS" panose="030F0902030302020204" pitchFamily="66" charset="0"/>
              </a:rPr>
              <a:t>Celebrates the history of aviation (flying). And the planes and people who served in them.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D6C76851-1693-9E35-8DB1-ED0D6F3FF3E0}"/>
              </a:ext>
            </a:extLst>
          </p:cNvPr>
          <p:cNvSpPr txBox="1"/>
          <p:nvPr/>
        </p:nvSpPr>
        <p:spPr>
          <a:xfrm>
            <a:off x="8910986" y="3884993"/>
            <a:ext cx="200513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>
                <a:latin typeface="Comic Sans MS" panose="030F0902030302020204" pitchFamily="66" charset="0"/>
              </a:rPr>
              <a:t>Stand side-by-side with amazing sharks, rays and turtles!</a:t>
            </a:r>
          </a:p>
        </p:txBody>
      </p:sp>
      <p:sp>
        <p:nvSpPr>
          <p:cNvPr id="55" name="Freeform 54">
            <a:extLst>
              <a:ext uri="{FF2B5EF4-FFF2-40B4-BE49-F238E27FC236}">
                <a16:creationId xmlns:a16="http://schemas.microsoft.com/office/drawing/2014/main" id="{BCDF32C1-AB11-B58B-18C9-BCF165DD3A1C}"/>
              </a:ext>
            </a:extLst>
          </p:cNvPr>
          <p:cNvSpPr/>
          <p:nvPr/>
        </p:nvSpPr>
        <p:spPr>
          <a:xfrm>
            <a:off x="8809974" y="1543014"/>
            <a:ext cx="2315772" cy="3808895"/>
          </a:xfrm>
          <a:custGeom>
            <a:avLst/>
            <a:gdLst>
              <a:gd name="connsiteX0" fmla="*/ 90060 w 2315772"/>
              <a:gd name="connsiteY0" fmla="*/ 0 h 3808895"/>
              <a:gd name="connsiteX1" fmla="*/ 1582444 w 2315772"/>
              <a:gd name="connsiteY1" fmla="*/ 0 h 3808895"/>
              <a:gd name="connsiteX2" fmla="*/ 2225712 w 2315772"/>
              <a:gd name="connsiteY2" fmla="*/ 0 h 3808895"/>
              <a:gd name="connsiteX3" fmla="*/ 2315772 w 2315772"/>
              <a:gd name="connsiteY3" fmla="*/ 0 h 3808895"/>
              <a:gd name="connsiteX4" fmla="*/ 2315772 w 2315772"/>
              <a:gd name="connsiteY4" fmla="*/ 90060 h 3808895"/>
              <a:gd name="connsiteX5" fmla="*/ 2315772 w 2315772"/>
              <a:gd name="connsiteY5" fmla="*/ 631142 h 3808895"/>
              <a:gd name="connsiteX6" fmla="*/ 2315772 w 2315772"/>
              <a:gd name="connsiteY6" fmla="*/ 721202 h 3808895"/>
              <a:gd name="connsiteX7" fmla="*/ 2315772 w 2315772"/>
              <a:gd name="connsiteY7" fmla="*/ 733328 h 3808895"/>
              <a:gd name="connsiteX8" fmla="*/ 2315772 w 2315772"/>
              <a:gd name="connsiteY8" fmla="*/ 1364470 h 3808895"/>
              <a:gd name="connsiteX9" fmla="*/ 2315772 w 2315772"/>
              <a:gd name="connsiteY9" fmla="*/ 3087693 h 3808895"/>
              <a:gd name="connsiteX10" fmla="*/ 2315772 w 2315772"/>
              <a:gd name="connsiteY10" fmla="*/ 3718835 h 3808895"/>
              <a:gd name="connsiteX11" fmla="*/ 2225712 w 2315772"/>
              <a:gd name="connsiteY11" fmla="*/ 3808895 h 3808895"/>
              <a:gd name="connsiteX12" fmla="*/ 90060 w 2315772"/>
              <a:gd name="connsiteY12" fmla="*/ 3808895 h 3808895"/>
              <a:gd name="connsiteX13" fmla="*/ 0 w 2315772"/>
              <a:gd name="connsiteY13" fmla="*/ 3718835 h 3808895"/>
              <a:gd name="connsiteX14" fmla="*/ 0 w 2315772"/>
              <a:gd name="connsiteY14" fmla="*/ 3087693 h 3808895"/>
              <a:gd name="connsiteX15" fmla="*/ 0 w 2315772"/>
              <a:gd name="connsiteY15" fmla="*/ 721202 h 3808895"/>
              <a:gd name="connsiteX16" fmla="*/ 0 w 2315772"/>
              <a:gd name="connsiteY16" fmla="*/ 90060 h 3808895"/>
              <a:gd name="connsiteX17" fmla="*/ 90060 w 2315772"/>
              <a:gd name="connsiteY17" fmla="*/ 0 h 38088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315772" h="3808895">
                <a:moveTo>
                  <a:pt x="90060" y="0"/>
                </a:moveTo>
                <a:lnTo>
                  <a:pt x="1582444" y="0"/>
                </a:lnTo>
                <a:lnTo>
                  <a:pt x="2225712" y="0"/>
                </a:lnTo>
                <a:lnTo>
                  <a:pt x="2315772" y="0"/>
                </a:lnTo>
                <a:lnTo>
                  <a:pt x="2315772" y="90060"/>
                </a:lnTo>
                <a:lnTo>
                  <a:pt x="2315772" y="631142"/>
                </a:lnTo>
                <a:lnTo>
                  <a:pt x="2315772" y="721202"/>
                </a:lnTo>
                <a:lnTo>
                  <a:pt x="2315772" y="733328"/>
                </a:lnTo>
                <a:lnTo>
                  <a:pt x="2315772" y="1364470"/>
                </a:lnTo>
                <a:lnTo>
                  <a:pt x="2315772" y="3087693"/>
                </a:lnTo>
                <a:lnTo>
                  <a:pt x="2315772" y="3718835"/>
                </a:lnTo>
                <a:cubicBezTo>
                  <a:pt x="2315772" y="3768574"/>
                  <a:pt x="2275451" y="3808895"/>
                  <a:pt x="2225712" y="3808895"/>
                </a:cubicBezTo>
                <a:lnTo>
                  <a:pt x="90060" y="3808895"/>
                </a:lnTo>
                <a:cubicBezTo>
                  <a:pt x="40321" y="3808895"/>
                  <a:pt x="0" y="3768574"/>
                  <a:pt x="0" y="3718835"/>
                </a:cubicBezTo>
                <a:lnTo>
                  <a:pt x="0" y="3087693"/>
                </a:lnTo>
                <a:lnTo>
                  <a:pt x="0" y="721202"/>
                </a:lnTo>
                <a:lnTo>
                  <a:pt x="0" y="90060"/>
                </a:lnTo>
                <a:cubicBezTo>
                  <a:pt x="0" y="40321"/>
                  <a:pt x="40321" y="0"/>
                  <a:pt x="90060" y="0"/>
                </a:cubicBezTo>
                <a:close/>
              </a:path>
            </a:pathLst>
          </a:custGeom>
          <a:noFill/>
          <a:ln w="28575">
            <a:solidFill>
              <a:srgbClr val="2998C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56" name="Freeform 55">
            <a:extLst>
              <a:ext uri="{FF2B5EF4-FFF2-40B4-BE49-F238E27FC236}">
                <a16:creationId xmlns:a16="http://schemas.microsoft.com/office/drawing/2014/main" id="{52969190-1E02-5D43-EB20-7B089A96D865}"/>
              </a:ext>
            </a:extLst>
          </p:cNvPr>
          <p:cNvSpPr/>
          <p:nvPr/>
        </p:nvSpPr>
        <p:spPr>
          <a:xfrm>
            <a:off x="3655111" y="1543014"/>
            <a:ext cx="2315772" cy="3808895"/>
          </a:xfrm>
          <a:custGeom>
            <a:avLst/>
            <a:gdLst>
              <a:gd name="connsiteX0" fmla="*/ 90060 w 2315772"/>
              <a:gd name="connsiteY0" fmla="*/ 0 h 3808895"/>
              <a:gd name="connsiteX1" fmla="*/ 1582444 w 2315772"/>
              <a:gd name="connsiteY1" fmla="*/ 0 h 3808895"/>
              <a:gd name="connsiteX2" fmla="*/ 2225712 w 2315772"/>
              <a:gd name="connsiteY2" fmla="*/ 0 h 3808895"/>
              <a:gd name="connsiteX3" fmla="*/ 2315772 w 2315772"/>
              <a:gd name="connsiteY3" fmla="*/ 0 h 3808895"/>
              <a:gd name="connsiteX4" fmla="*/ 2315772 w 2315772"/>
              <a:gd name="connsiteY4" fmla="*/ 90060 h 3808895"/>
              <a:gd name="connsiteX5" fmla="*/ 2315772 w 2315772"/>
              <a:gd name="connsiteY5" fmla="*/ 631142 h 3808895"/>
              <a:gd name="connsiteX6" fmla="*/ 2315772 w 2315772"/>
              <a:gd name="connsiteY6" fmla="*/ 721202 h 3808895"/>
              <a:gd name="connsiteX7" fmla="*/ 2315772 w 2315772"/>
              <a:gd name="connsiteY7" fmla="*/ 733328 h 3808895"/>
              <a:gd name="connsiteX8" fmla="*/ 2315772 w 2315772"/>
              <a:gd name="connsiteY8" fmla="*/ 1364470 h 3808895"/>
              <a:gd name="connsiteX9" fmla="*/ 2315772 w 2315772"/>
              <a:gd name="connsiteY9" fmla="*/ 3087693 h 3808895"/>
              <a:gd name="connsiteX10" fmla="*/ 2315772 w 2315772"/>
              <a:gd name="connsiteY10" fmla="*/ 3718835 h 3808895"/>
              <a:gd name="connsiteX11" fmla="*/ 2225712 w 2315772"/>
              <a:gd name="connsiteY11" fmla="*/ 3808895 h 3808895"/>
              <a:gd name="connsiteX12" fmla="*/ 90060 w 2315772"/>
              <a:gd name="connsiteY12" fmla="*/ 3808895 h 3808895"/>
              <a:gd name="connsiteX13" fmla="*/ 0 w 2315772"/>
              <a:gd name="connsiteY13" fmla="*/ 3718835 h 3808895"/>
              <a:gd name="connsiteX14" fmla="*/ 0 w 2315772"/>
              <a:gd name="connsiteY14" fmla="*/ 3087693 h 3808895"/>
              <a:gd name="connsiteX15" fmla="*/ 0 w 2315772"/>
              <a:gd name="connsiteY15" fmla="*/ 721202 h 3808895"/>
              <a:gd name="connsiteX16" fmla="*/ 0 w 2315772"/>
              <a:gd name="connsiteY16" fmla="*/ 90060 h 3808895"/>
              <a:gd name="connsiteX17" fmla="*/ 90060 w 2315772"/>
              <a:gd name="connsiteY17" fmla="*/ 0 h 38088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315772" h="3808895">
                <a:moveTo>
                  <a:pt x="90060" y="0"/>
                </a:moveTo>
                <a:lnTo>
                  <a:pt x="1582444" y="0"/>
                </a:lnTo>
                <a:lnTo>
                  <a:pt x="2225712" y="0"/>
                </a:lnTo>
                <a:lnTo>
                  <a:pt x="2315772" y="0"/>
                </a:lnTo>
                <a:lnTo>
                  <a:pt x="2315772" y="90060"/>
                </a:lnTo>
                <a:lnTo>
                  <a:pt x="2315772" y="631142"/>
                </a:lnTo>
                <a:lnTo>
                  <a:pt x="2315772" y="721202"/>
                </a:lnTo>
                <a:lnTo>
                  <a:pt x="2315772" y="733328"/>
                </a:lnTo>
                <a:lnTo>
                  <a:pt x="2315772" y="1364470"/>
                </a:lnTo>
                <a:lnTo>
                  <a:pt x="2315772" y="3087693"/>
                </a:lnTo>
                <a:lnTo>
                  <a:pt x="2315772" y="3718835"/>
                </a:lnTo>
                <a:cubicBezTo>
                  <a:pt x="2315772" y="3768574"/>
                  <a:pt x="2275451" y="3808895"/>
                  <a:pt x="2225712" y="3808895"/>
                </a:cubicBezTo>
                <a:lnTo>
                  <a:pt x="90060" y="3808895"/>
                </a:lnTo>
                <a:cubicBezTo>
                  <a:pt x="40321" y="3808895"/>
                  <a:pt x="0" y="3768574"/>
                  <a:pt x="0" y="3718835"/>
                </a:cubicBezTo>
                <a:lnTo>
                  <a:pt x="0" y="3087693"/>
                </a:lnTo>
                <a:lnTo>
                  <a:pt x="0" y="721202"/>
                </a:lnTo>
                <a:lnTo>
                  <a:pt x="0" y="90060"/>
                </a:lnTo>
                <a:cubicBezTo>
                  <a:pt x="0" y="40321"/>
                  <a:pt x="40321" y="0"/>
                  <a:pt x="90060" y="0"/>
                </a:cubicBezTo>
                <a:close/>
              </a:path>
            </a:pathLst>
          </a:custGeom>
          <a:noFill/>
          <a:ln w="28575">
            <a:solidFill>
              <a:srgbClr val="2998C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57" name="Freeform 56">
            <a:extLst>
              <a:ext uri="{FF2B5EF4-FFF2-40B4-BE49-F238E27FC236}">
                <a16:creationId xmlns:a16="http://schemas.microsoft.com/office/drawing/2014/main" id="{F32D6AC5-A5E4-BDDD-9D35-C9747A4793A7}"/>
              </a:ext>
            </a:extLst>
          </p:cNvPr>
          <p:cNvSpPr/>
          <p:nvPr/>
        </p:nvSpPr>
        <p:spPr>
          <a:xfrm>
            <a:off x="6232543" y="1543014"/>
            <a:ext cx="2315772" cy="3808895"/>
          </a:xfrm>
          <a:custGeom>
            <a:avLst/>
            <a:gdLst>
              <a:gd name="connsiteX0" fmla="*/ 90060 w 2315772"/>
              <a:gd name="connsiteY0" fmla="*/ 0 h 3808895"/>
              <a:gd name="connsiteX1" fmla="*/ 1582444 w 2315772"/>
              <a:gd name="connsiteY1" fmla="*/ 0 h 3808895"/>
              <a:gd name="connsiteX2" fmla="*/ 2225712 w 2315772"/>
              <a:gd name="connsiteY2" fmla="*/ 0 h 3808895"/>
              <a:gd name="connsiteX3" fmla="*/ 2315772 w 2315772"/>
              <a:gd name="connsiteY3" fmla="*/ 0 h 3808895"/>
              <a:gd name="connsiteX4" fmla="*/ 2315772 w 2315772"/>
              <a:gd name="connsiteY4" fmla="*/ 90060 h 3808895"/>
              <a:gd name="connsiteX5" fmla="*/ 2315772 w 2315772"/>
              <a:gd name="connsiteY5" fmla="*/ 631142 h 3808895"/>
              <a:gd name="connsiteX6" fmla="*/ 2315772 w 2315772"/>
              <a:gd name="connsiteY6" fmla="*/ 721202 h 3808895"/>
              <a:gd name="connsiteX7" fmla="*/ 2315772 w 2315772"/>
              <a:gd name="connsiteY7" fmla="*/ 733328 h 3808895"/>
              <a:gd name="connsiteX8" fmla="*/ 2315772 w 2315772"/>
              <a:gd name="connsiteY8" fmla="*/ 1364470 h 3808895"/>
              <a:gd name="connsiteX9" fmla="*/ 2315772 w 2315772"/>
              <a:gd name="connsiteY9" fmla="*/ 3087693 h 3808895"/>
              <a:gd name="connsiteX10" fmla="*/ 2315772 w 2315772"/>
              <a:gd name="connsiteY10" fmla="*/ 3718835 h 3808895"/>
              <a:gd name="connsiteX11" fmla="*/ 2225712 w 2315772"/>
              <a:gd name="connsiteY11" fmla="*/ 3808895 h 3808895"/>
              <a:gd name="connsiteX12" fmla="*/ 90060 w 2315772"/>
              <a:gd name="connsiteY12" fmla="*/ 3808895 h 3808895"/>
              <a:gd name="connsiteX13" fmla="*/ 0 w 2315772"/>
              <a:gd name="connsiteY13" fmla="*/ 3718835 h 3808895"/>
              <a:gd name="connsiteX14" fmla="*/ 0 w 2315772"/>
              <a:gd name="connsiteY14" fmla="*/ 3087693 h 3808895"/>
              <a:gd name="connsiteX15" fmla="*/ 0 w 2315772"/>
              <a:gd name="connsiteY15" fmla="*/ 721202 h 3808895"/>
              <a:gd name="connsiteX16" fmla="*/ 0 w 2315772"/>
              <a:gd name="connsiteY16" fmla="*/ 90060 h 3808895"/>
              <a:gd name="connsiteX17" fmla="*/ 90060 w 2315772"/>
              <a:gd name="connsiteY17" fmla="*/ 0 h 38088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315772" h="3808895">
                <a:moveTo>
                  <a:pt x="90060" y="0"/>
                </a:moveTo>
                <a:lnTo>
                  <a:pt x="1582444" y="0"/>
                </a:lnTo>
                <a:lnTo>
                  <a:pt x="2225712" y="0"/>
                </a:lnTo>
                <a:lnTo>
                  <a:pt x="2315772" y="0"/>
                </a:lnTo>
                <a:lnTo>
                  <a:pt x="2315772" y="90060"/>
                </a:lnTo>
                <a:lnTo>
                  <a:pt x="2315772" y="631142"/>
                </a:lnTo>
                <a:lnTo>
                  <a:pt x="2315772" y="721202"/>
                </a:lnTo>
                <a:lnTo>
                  <a:pt x="2315772" y="733328"/>
                </a:lnTo>
                <a:lnTo>
                  <a:pt x="2315772" y="1364470"/>
                </a:lnTo>
                <a:lnTo>
                  <a:pt x="2315772" y="3087693"/>
                </a:lnTo>
                <a:lnTo>
                  <a:pt x="2315772" y="3718835"/>
                </a:lnTo>
                <a:cubicBezTo>
                  <a:pt x="2315772" y="3768574"/>
                  <a:pt x="2275451" y="3808895"/>
                  <a:pt x="2225712" y="3808895"/>
                </a:cubicBezTo>
                <a:lnTo>
                  <a:pt x="90060" y="3808895"/>
                </a:lnTo>
                <a:cubicBezTo>
                  <a:pt x="40321" y="3808895"/>
                  <a:pt x="0" y="3768574"/>
                  <a:pt x="0" y="3718835"/>
                </a:cubicBezTo>
                <a:lnTo>
                  <a:pt x="0" y="3087693"/>
                </a:lnTo>
                <a:lnTo>
                  <a:pt x="0" y="721202"/>
                </a:lnTo>
                <a:lnTo>
                  <a:pt x="0" y="90060"/>
                </a:lnTo>
                <a:cubicBezTo>
                  <a:pt x="0" y="40321"/>
                  <a:pt x="40321" y="0"/>
                  <a:pt x="90060" y="0"/>
                </a:cubicBezTo>
                <a:close/>
              </a:path>
            </a:pathLst>
          </a:custGeom>
          <a:noFill/>
          <a:ln w="28575">
            <a:solidFill>
              <a:srgbClr val="2998C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05FF9344-0F41-9F48-23FB-08576122D3D4}"/>
              </a:ext>
            </a:extLst>
          </p:cNvPr>
          <p:cNvGrpSpPr/>
          <p:nvPr/>
        </p:nvGrpSpPr>
        <p:grpSpPr>
          <a:xfrm>
            <a:off x="1214774" y="1256669"/>
            <a:ext cx="2075973" cy="571952"/>
            <a:chOff x="1214774" y="1299533"/>
            <a:chExt cx="2075973" cy="571952"/>
          </a:xfrm>
        </p:grpSpPr>
        <p:pic>
          <p:nvPicPr>
            <p:cNvPr id="2" name="Picture 1">
              <a:extLst>
                <a:ext uri="{FF2B5EF4-FFF2-40B4-BE49-F238E27FC236}">
                  <a16:creationId xmlns:a16="http://schemas.microsoft.com/office/drawing/2014/main" id="{3CFB8DAB-5D9F-46D6-AA82-C589759115D5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214774" y="1299533"/>
              <a:ext cx="2075973" cy="571952"/>
            </a:xfrm>
            <a:prstGeom prst="rect">
              <a:avLst/>
            </a:prstGeom>
          </p:spPr>
        </p:pic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AAEAB417-DFB1-B9BF-07D4-50A5A97686B9}"/>
                </a:ext>
              </a:extLst>
            </p:cNvPr>
            <p:cNvSpPr txBox="1"/>
            <p:nvPr/>
          </p:nvSpPr>
          <p:spPr>
            <a:xfrm rot="21480000">
              <a:off x="1245791" y="1357921"/>
              <a:ext cx="1928467" cy="454345"/>
            </a:xfrm>
            <a:prstGeom prst="rect">
              <a:avLst/>
            </a:prstGeom>
            <a:noFill/>
          </p:spPr>
          <p:txBody>
            <a:bodyPr wrap="square" lIns="0" tIns="0" rIns="0" bIns="0" rtlCol="0" anchor="ctr" anchorCtr="0">
              <a:noAutofit/>
            </a:bodyPr>
            <a:lstStyle/>
            <a:p>
              <a:pPr algn="ctr"/>
              <a:r>
                <a:rPr lang="en-GB" sz="1300" dirty="0">
                  <a:solidFill>
                    <a:srgbClr val="2998CE"/>
                  </a:solidFill>
                  <a:latin typeface="Comic Sans MS" panose="030F0902030302020204" pitchFamily="66" charset="0"/>
                </a:rPr>
                <a:t>National Railway Museum, York</a:t>
              </a:r>
            </a:p>
          </p:txBody>
        </p:sp>
      </p:grpSp>
      <p:grpSp>
        <p:nvGrpSpPr>
          <p:cNvPr id="4" name="Group 3">
            <a:extLst>
              <a:ext uri="{FF2B5EF4-FFF2-40B4-BE49-F238E27FC236}">
                <a16:creationId xmlns:a16="http://schemas.microsoft.com/office/drawing/2014/main" id="{24246E92-1782-DC3F-9194-5992E20064E5}"/>
              </a:ext>
            </a:extLst>
          </p:cNvPr>
          <p:cNvGrpSpPr/>
          <p:nvPr/>
        </p:nvGrpSpPr>
        <p:grpSpPr>
          <a:xfrm>
            <a:off x="3789078" y="1256669"/>
            <a:ext cx="2075973" cy="571952"/>
            <a:chOff x="1214774" y="1299533"/>
            <a:chExt cx="2075973" cy="571952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15332CA3-A4BA-9BDC-743F-841BDB3089B9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214774" y="1299533"/>
              <a:ext cx="2075973" cy="571952"/>
            </a:xfrm>
            <a:prstGeom prst="rect">
              <a:avLst/>
            </a:prstGeom>
          </p:spPr>
        </p:pic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3C665931-D029-A546-2F9F-0FA532375209}"/>
                </a:ext>
              </a:extLst>
            </p:cNvPr>
            <p:cNvSpPr txBox="1"/>
            <p:nvPr/>
          </p:nvSpPr>
          <p:spPr>
            <a:xfrm rot="21480000">
              <a:off x="1250358" y="1357921"/>
              <a:ext cx="1928467" cy="454345"/>
            </a:xfrm>
            <a:prstGeom prst="rect">
              <a:avLst/>
            </a:prstGeom>
            <a:noFill/>
          </p:spPr>
          <p:txBody>
            <a:bodyPr wrap="square" lIns="0" tIns="0" rIns="0" bIns="0" rtlCol="0" anchor="ctr" anchorCtr="0">
              <a:noAutofit/>
            </a:bodyPr>
            <a:lstStyle/>
            <a:p>
              <a:pPr algn="ctr"/>
              <a:r>
                <a:rPr lang="en-GB" sz="1300" dirty="0">
                  <a:solidFill>
                    <a:srgbClr val="2998CE"/>
                  </a:solidFill>
                  <a:latin typeface="Comic Sans MS" panose="030F0902030302020204" pitchFamily="66" charset="0"/>
                </a:rPr>
                <a:t>Viking Museum, York</a:t>
              </a:r>
            </a:p>
          </p:txBody>
        </p:sp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3FD51D5B-90CB-963B-A812-DA334BE4A627}"/>
              </a:ext>
            </a:extLst>
          </p:cNvPr>
          <p:cNvGrpSpPr/>
          <p:nvPr/>
        </p:nvGrpSpPr>
        <p:grpSpPr>
          <a:xfrm>
            <a:off x="6363382" y="1256669"/>
            <a:ext cx="2075973" cy="571952"/>
            <a:chOff x="1214774" y="1299533"/>
            <a:chExt cx="2075973" cy="571952"/>
          </a:xfrm>
        </p:grpSpPr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B4B65068-5520-C1EE-4877-DC11E29BF1FD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214774" y="1299533"/>
              <a:ext cx="2075973" cy="571952"/>
            </a:xfrm>
            <a:prstGeom prst="rect">
              <a:avLst/>
            </a:prstGeom>
          </p:spPr>
        </p:pic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DB2892DF-758C-2621-070F-072337505861}"/>
                </a:ext>
              </a:extLst>
            </p:cNvPr>
            <p:cNvSpPr txBox="1"/>
            <p:nvPr/>
          </p:nvSpPr>
          <p:spPr>
            <a:xfrm rot="21480000">
              <a:off x="1260404" y="1350169"/>
              <a:ext cx="1832492" cy="454345"/>
            </a:xfrm>
            <a:prstGeom prst="rect">
              <a:avLst/>
            </a:prstGeom>
            <a:noFill/>
          </p:spPr>
          <p:txBody>
            <a:bodyPr wrap="square" lIns="0" tIns="0" rIns="0" bIns="0" rtlCol="0" anchor="ctr" anchorCtr="0">
              <a:noAutofit/>
            </a:bodyPr>
            <a:lstStyle/>
            <a:p>
              <a:pPr algn="ctr"/>
              <a:r>
                <a:rPr lang="en-GB" sz="1300" dirty="0">
                  <a:solidFill>
                    <a:srgbClr val="2998CE"/>
                  </a:solidFill>
                  <a:latin typeface="Comic Sans MS" panose="030F0902030302020204" pitchFamily="66" charset="0"/>
                </a:rPr>
                <a:t>Yorkshire Air</a:t>
              </a:r>
            </a:p>
            <a:p>
              <a:pPr algn="ctr"/>
              <a:r>
                <a:rPr lang="en-GB" sz="1300" dirty="0">
                  <a:solidFill>
                    <a:srgbClr val="2998CE"/>
                  </a:solidFill>
                  <a:latin typeface="Comic Sans MS" panose="030F0902030302020204" pitchFamily="66" charset="0"/>
                </a:rPr>
                <a:t>Museum, Elvington</a:t>
              </a:r>
            </a:p>
          </p:txBody>
        </p: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A14EDA69-A7CA-F842-0C2E-CACD818962D2}"/>
              </a:ext>
            </a:extLst>
          </p:cNvPr>
          <p:cNvGrpSpPr/>
          <p:nvPr/>
        </p:nvGrpSpPr>
        <p:grpSpPr>
          <a:xfrm>
            <a:off x="8937686" y="1256669"/>
            <a:ext cx="2075973" cy="571952"/>
            <a:chOff x="1214774" y="1299533"/>
            <a:chExt cx="2075973" cy="571952"/>
          </a:xfrm>
        </p:grpSpPr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13A6FCCB-34AD-7DDB-3386-899209C2AE36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214774" y="1299533"/>
              <a:ext cx="2075973" cy="571952"/>
            </a:xfrm>
            <a:prstGeom prst="rect">
              <a:avLst/>
            </a:prstGeom>
          </p:spPr>
        </p:pic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30B16125-27E4-A3DB-7EE7-08A0CD3F0CB9}"/>
                </a:ext>
              </a:extLst>
            </p:cNvPr>
            <p:cNvSpPr txBox="1"/>
            <p:nvPr/>
          </p:nvSpPr>
          <p:spPr>
            <a:xfrm rot="21480000">
              <a:off x="1231503" y="1348494"/>
              <a:ext cx="1928467" cy="454345"/>
            </a:xfrm>
            <a:prstGeom prst="rect">
              <a:avLst/>
            </a:prstGeom>
            <a:noFill/>
          </p:spPr>
          <p:txBody>
            <a:bodyPr wrap="square" lIns="0" tIns="0" rIns="0" bIns="0" rtlCol="0" anchor="ctr" anchorCtr="0">
              <a:noAutofit/>
            </a:bodyPr>
            <a:lstStyle/>
            <a:p>
              <a:pPr algn="ctr"/>
              <a:r>
                <a:rPr lang="en-GB" sz="1400" dirty="0">
                  <a:solidFill>
                    <a:srgbClr val="2998CE"/>
                  </a:solidFill>
                  <a:latin typeface="Comic Sans MS" panose="030F0902030302020204" pitchFamily="66" charset="0"/>
                </a:rPr>
                <a:t>The Deep, Hull</a:t>
              </a:r>
            </a:p>
          </p:txBody>
        </p:sp>
      </p:grpSp>
      <p:pic>
        <p:nvPicPr>
          <p:cNvPr id="19" name="Picture 18">
            <a:extLst>
              <a:ext uri="{FF2B5EF4-FFF2-40B4-BE49-F238E27FC236}">
                <a16:creationId xmlns:a16="http://schemas.microsoft.com/office/drawing/2014/main" id="{037C627B-ABEC-D36C-842A-09233FC7277D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3277" r="4095"/>
          <a:stretch/>
        </p:blipFill>
        <p:spPr>
          <a:xfrm>
            <a:off x="1287310" y="1959232"/>
            <a:ext cx="1896511" cy="1817609"/>
          </a:xfrm>
          <a:prstGeom prst="roundRect">
            <a:avLst>
              <a:gd name="adj" fmla="val 5582"/>
            </a:avLst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1C14693C-3B41-84C0-6CF8-AC7A46A72BFB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5292" r="15292"/>
          <a:stretch/>
        </p:blipFill>
        <p:spPr>
          <a:xfrm>
            <a:off x="6442174" y="1959232"/>
            <a:ext cx="1896511" cy="1817609"/>
          </a:xfrm>
          <a:prstGeom prst="roundRect">
            <a:avLst>
              <a:gd name="adj" fmla="val 5582"/>
            </a:avLst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B18D8B36-4B12-ADA5-6FA2-A58825962F18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1222" t="18875" r="12347"/>
          <a:stretch/>
        </p:blipFill>
        <p:spPr>
          <a:xfrm>
            <a:off x="9019605" y="1959232"/>
            <a:ext cx="1896511" cy="1817609"/>
          </a:xfrm>
          <a:prstGeom prst="roundRect">
            <a:avLst>
              <a:gd name="adj" fmla="val 5582"/>
            </a:avLst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74A2F9C7-8281-627B-BF3D-1C6643FF8F84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93831" y="4546712"/>
            <a:ext cx="927100" cy="673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080181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34">
      <a:dk1>
        <a:srgbClr val="1C1C1C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12615</TotalTime>
  <Words>178</Words>
  <Application>Microsoft Macintosh PowerPoint</Application>
  <PresentationFormat>Widescreen</PresentationFormat>
  <Paragraphs>27</Paragraphs>
  <Slides>6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6</vt:i4>
      </vt:variant>
    </vt:vector>
  </HeadingPairs>
  <TitlesOfParts>
    <vt:vector size="12" baseType="lpstr">
      <vt:lpstr>Arial</vt:lpstr>
      <vt:lpstr>Calibri</vt:lpstr>
      <vt:lpstr>Calibri Light</vt:lpstr>
      <vt:lpstr>Comic Sans MS</vt:lpstr>
      <vt:lpstr>Office Theme</vt:lpstr>
      <vt:lpstr>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sandra moyes</dc:creator>
  <cp:lastModifiedBy>eleri stedman</cp:lastModifiedBy>
  <cp:revision>481</cp:revision>
  <dcterms:created xsi:type="dcterms:W3CDTF">2021-01-11T17:47:06Z</dcterms:created>
  <dcterms:modified xsi:type="dcterms:W3CDTF">2022-09-23T17:23:50Z</dcterms:modified>
</cp:coreProperties>
</file>