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9"/>
  </p:notesMasterIdLst>
  <p:handoutMasterIdLst>
    <p:handoutMasterId r:id="rId10"/>
  </p:handoutMasterIdLst>
  <p:sldIdLst>
    <p:sldId id="279" r:id="rId3"/>
    <p:sldId id="315" r:id="rId4"/>
    <p:sldId id="313" r:id="rId5"/>
    <p:sldId id="314" r:id="rId6"/>
    <p:sldId id="312" r:id="rId7"/>
    <p:sldId id="30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3680" userDrawn="1">
          <p15:clr>
            <a:srgbClr val="A4A3A4"/>
          </p15:clr>
        </p15:guide>
        <p15:guide id="8" pos="801" userDrawn="1">
          <p15:clr>
            <a:srgbClr val="A4A3A4"/>
          </p15:clr>
        </p15:guide>
        <p15:guide id="9" orient="horz" pos="5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7038" userDrawn="1">
          <p15:clr>
            <a:srgbClr val="A4A3A4"/>
          </p15:clr>
        </p15:guide>
        <p15:guide id="12" orient="horz" pos="322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98CE"/>
    <a:srgbClr val="E15D29"/>
    <a:srgbClr val="3692C4"/>
    <a:srgbClr val="39AB47"/>
    <a:srgbClr val="D92229"/>
    <a:srgbClr val="D9222A"/>
    <a:srgbClr val="272626"/>
    <a:srgbClr val="3FAA4C"/>
    <a:srgbClr val="41AE62"/>
    <a:srgbClr val="C9D9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 autoAdjust="0"/>
    <p:restoredTop sz="94700"/>
  </p:normalViewPr>
  <p:slideViewPr>
    <p:cSldViewPr snapToGrid="0" snapToObjects="1">
      <p:cViewPr varScale="1">
        <p:scale>
          <a:sx n="98" d="100"/>
          <a:sy n="98" d="100"/>
        </p:scale>
        <p:origin x="376" y="192"/>
      </p:cViewPr>
      <p:guideLst>
        <p:guide orient="horz" pos="4320"/>
        <p:guide orient="horz" pos="3680"/>
        <p:guide pos="801"/>
        <p:guide orient="horz" pos="5"/>
        <p:guide pos="3840"/>
        <p:guide pos="7038"/>
        <p:guide orient="horz" pos="32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4" d="100"/>
          <a:sy n="74" d="100"/>
        </p:scale>
        <p:origin x="352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EBB7CFE-CA3C-4365-E688-A44436A585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DB7120-1F68-5D80-59C3-E1C8961474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1A76B-08C1-5B42-8DE3-53833DFE5A88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D564FB-D112-A143-4D4B-4F5F2B98C7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0ED59D-1DCD-5FA1-AC5A-0A464C2EDA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E81BB-1EF2-184A-8676-61B62BDDF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6800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351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763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426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469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804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9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image" Target="../media/image7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11" Type="http://schemas.openxmlformats.org/officeDocument/2006/relationships/image" Target="../media/image19.png"/><Relationship Id="rId5" Type="http://schemas.openxmlformats.org/officeDocument/2006/relationships/image" Target="../media/image13.jpeg"/><Relationship Id="rId10" Type="http://schemas.openxmlformats.org/officeDocument/2006/relationships/image" Target="../media/image18.pn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C2D8A55-23B2-447E-399B-7DE0E0042445}"/>
              </a:ext>
            </a:extLst>
          </p:cNvPr>
          <p:cNvGrpSpPr/>
          <p:nvPr/>
        </p:nvGrpSpPr>
        <p:grpSpPr>
          <a:xfrm>
            <a:off x="0" y="1604049"/>
            <a:ext cx="12192000" cy="3996506"/>
            <a:chOff x="0" y="1604049"/>
            <a:chExt cx="12192000" cy="3996506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0CF85DC-A4F7-1616-0C28-3007E62DD66E}"/>
                </a:ext>
              </a:extLst>
            </p:cNvPr>
            <p:cNvSpPr/>
            <p:nvPr/>
          </p:nvSpPr>
          <p:spPr>
            <a:xfrm>
              <a:off x="0" y="1604049"/>
              <a:ext cx="12192000" cy="39965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 descr="Diagram&#10;&#10;Description automatically generated with medium confidence">
              <a:extLst>
                <a:ext uri="{FF2B5EF4-FFF2-40B4-BE49-F238E27FC236}">
                  <a16:creationId xmlns:a16="http://schemas.microsoft.com/office/drawing/2014/main" id="{6F77183C-B984-8D75-BB76-B04723C4F1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459" t="29706" r="5274" b="34836"/>
            <a:stretch/>
          </p:blipFill>
          <p:spPr>
            <a:xfrm>
              <a:off x="0" y="1679678"/>
              <a:ext cx="12191999" cy="3845248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4C49EDA-9B08-8CA3-B6EC-79E5A60F92A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21201545">
            <a:off x="6655690" y="1479792"/>
            <a:ext cx="3270993" cy="3734383"/>
          </a:xfrm>
          <a:prstGeom prst="rect">
            <a:avLst/>
          </a:prstGeom>
          <a:effectLst>
            <a:outerShdw dist="105271" dir="2700000" algn="tl" rotWithShape="0">
              <a:prstClr val="black">
                <a:alpha val="16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E45BF43-EE55-6678-380B-0494F045F35F}"/>
              </a:ext>
            </a:extLst>
          </p:cNvPr>
          <p:cNvSpPr txBox="1"/>
          <p:nvPr/>
        </p:nvSpPr>
        <p:spPr>
          <a:xfrm rot="21180000">
            <a:off x="6941827" y="4553930"/>
            <a:ext cx="30605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2998CE"/>
                </a:solidFill>
                <a:latin typeface="Comic Sans MS" panose="030F0702030302020204" pitchFamily="66" charset="0"/>
              </a:rPr>
              <a:t>North East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7AEA6AE-92B8-565C-D9AA-D01D8ECC8A03}"/>
              </a:ext>
            </a:extLst>
          </p:cNvPr>
          <p:cNvSpPr txBox="1">
            <a:spLocks/>
          </p:cNvSpPr>
          <p:nvPr/>
        </p:nvSpPr>
        <p:spPr>
          <a:xfrm>
            <a:off x="-4873" y="438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My Special Places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69BA04-43BB-B352-BD06-B0C1F4BB53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59541" y="5863817"/>
            <a:ext cx="761999" cy="752229"/>
          </a:xfrm>
          <a:prstGeom prst="rect">
            <a:avLst/>
          </a:prstGeom>
          <a:solidFill>
            <a:srgbClr val="2998CE"/>
          </a:solidFill>
        </p:spPr>
      </p:pic>
      <p:pic>
        <p:nvPicPr>
          <p:cNvPr id="21" name="Picture 2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B258D69-70ED-D811-2706-DC48463B1A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2" name="Picture 2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FA4DA00-1B01-86A2-9027-F3A9C498B87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35AC7C9C-6FE1-C6F2-F4E3-0D8EE9AC1094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A picture containing text, sign, vector graphics&#10;&#10;Description automatically generated">
            <a:extLst>
              <a:ext uri="{FF2B5EF4-FFF2-40B4-BE49-F238E27FC236}">
                <a16:creationId xmlns:a16="http://schemas.microsoft.com/office/drawing/2014/main" id="{FC899330-DE0D-3982-CAC3-71A0D334947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5845" y="1226772"/>
            <a:ext cx="3492273" cy="439093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A699BBFC-9863-BC44-2371-BF62A503FCF7}"/>
              </a:ext>
            </a:extLst>
          </p:cNvPr>
          <p:cNvSpPr txBox="1"/>
          <p:nvPr/>
        </p:nvSpPr>
        <p:spPr>
          <a:xfrm>
            <a:off x="10153905" y="5916766"/>
            <a:ext cx="1994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Understanding the World</a:t>
            </a:r>
          </a:p>
        </p:txBody>
      </p:sp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24" b="6434"/>
          <a:stretch/>
        </p:blipFill>
        <p:spPr>
          <a:xfrm>
            <a:off x="1574173" y="1541165"/>
            <a:ext cx="9064786" cy="35801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2115720" y="5510085"/>
            <a:ext cx="79816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One of the most famous football stadiums in the country!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A14EE0-84FC-A914-A596-5CA38524AA51}"/>
              </a:ext>
            </a:extLst>
          </p:cNvPr>
          <p:cNvSpPr txBox="1"/>
          <p:nvPr/>
        </p:nvSpPr>
        <p:spPr>
          <a:xfrm>
            <a:off x="2440743" y="731289"/>
            <a:ext cx="7321777" cy="40528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Newcastle United Football Stadium</a:t>
            </a:r>
          </a:p>
          <a:p>
            <a:pPr algn="ctr"/>
            <a:endParaRPr lang="en-GB" sz="3000" b="1" dirty="0">
              <a:solidFill>
                <a:srgbClr val="2998CE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58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8880" t="49626" b="2317"/>
          <a:stretch/>
        </p:blipFill>
        <p:spPr>
          <a:xfrm>
            <a:off x="1574173" y="1541165"/>
            <a:ext cx="9064786" cy="35801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2115720" y="5510085"/>
            <a:ext cx="79816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Enjoy a range of historic aeroplanes and other vehicles.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2FEC34-EF04-0731-8E02-DC9E9ADD06A8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North East Land, Sea and Air Museum</a:t>
            </a:r>
          </a:p>
        </p:txBody>
      </p:sp>
    </p:spTree>
    <p:extLst>
      <p:ext uri="{BB962C8B-B14F-4D97-AF65-F5344CB8AC3E}">
        <p14:creationId xmlns:p14="http://schemas.microsoft.com/office/powerpoint/2010/main" val="805557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153" b="23153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1716635" y="5189245"/>
            <a:ext cx="87798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Built during Roman times at the edge of ‘Roman Britannia’.</a:t>
            </a:r>
          </a:p>
          <a:p>
            <a:pPr algn="ctr"/>
            <a:r>
              <a:rPr lang="en-GB" sz="2200" dirty="0">
                <a:latin typeface="Comic Sans MS" panose="030F0902030302020204" pitchFamily="66" charset="0"/>
              </a:rPr>
              <a:t>It stretches from coast to coast right across England. 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961A88-4122-D4BA-31A4-B32983C55CDF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Hadrian’s Wall</a:t>
            </a:r>
          </a:p>
        </p:txBody>
      </p:sp>
    </p:spTree>
    <p:extLst>
      <p:ext uri="{BB962C8B-B14F-4D97-AF65-F5344CB8AC3E}">
        <p14:creationId xmlns:p14="http://schemas.microsoft.com/office/powerpoint/2010/main" val="2621639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384" t="26255" r="2023" b="18290"/>
          <a:stretch/>
        </p:blipFill>
        <p:spPr>
          <a:xfrm>
            <a:off x="1574173" y="1541165"/>
            <a:ext cx="9064786" cy="35821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2115720" y="5515818"/>
            <a:ext cx="79816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Learn all about machines and have fun rides and drives!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ADEE09-B022-E6C9-E084-68F60B2E6590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 err="1">
                <a:solidFill>
                  <a:srgbClr val="2998CE"/>
                </a:solidFill>
                <a:latin typeface="Comic Sans MS" panose="030F0902030302020204" pitchFamily="66" charset="0"/>
              </a:rPr>
              <a:t>Diggerland</a:t>
            </a:r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, Durham</a:t>
            </a:r>
          </a:p>
        </p:txBody>
      </p:sp>
    </p:spTree>
    <p:extLst>
      <p:ext uri="{BB962C8B-B14F-4D97-AF65-F5344CB8AC3E}">
        <p14:creationId xmlns:p14="http://schemas.microsoft.com/office/powerpoint/2010/main" val="630376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AABFBD98-E87B-8079-DEE8-168691FB52A6}"/>
              </a:ext>
            </a:extLst>
          </p:cNvPr>
          <p:cNvSpPr txBox="1"/>
          <p:nvPr/>
        </p:nvSpPr>
        <p:spPr>
          <a:xfrm>
            <a:off x="1188919" y="3671612"/>
            <a:ext cx="21018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One of the most famous football stadiums in the country!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014C084-A9E2-12E2-B440-F616A7680F33}"/>
              </a:ext>
            </a:extLst>
          </p:cNvPr>
          <p:cNvSpPr txBox="1"/>
          <p:nvPr/>
        </p:nvSpPr>
        <p:spPr>
          <a:xfrm>
            <a:off x="3747320" y="3671612"/>
            <a:ext cx="20139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Enjoy a range of historic aeroplanes and other</a:t>
            </a:r>
          </a:p>
          <a:p>
            <a:r>
              <a:rPr lang="en-GB" sz="1600" dirty="0">
                <a:latin typeface="Comic Sans MS" panose="030F0902030302020204" pitchFamily="66" charset="0"/>
              </a:rPr>
              <a:t>vehicles.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8922E0E-CD90-870D-C1AA-800EB8767B69}"/>
              </a:ext>
            </a:extLst>
          </p:cNvPr>
          <p:cNvSpPr txBox="1"/>
          <p:nvPr/>
        </p:nvSpPr>
        <p:spPr>
          <a:xfrm>
            <a:off x="6329153" y="3671612"/>
            <a:ext cx="210182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Built during Roman times to protect the English and Romans from the Scots. It stretches from coast to coast across England. 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6C76851-1693-9E35-8DB1-ED0D6F3FF3E0}"/>
              </a:ext>
            </a:extLst>
          </p:cNvPr>
          <p:cNvSpPr txBox="1"/>
          <p:nvPr/>
        </p:nvSpPr>
        <p:spPr>
          <a:xfrm>
            <a:off x="8910986" y="3671612"/>
            <a:ext cx="21026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Learn all about machines and have fun rides and drives!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37C627B-ABEC-D36C-842A-09233FC727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740" t="17415" r="30035" b="1756"/>
          <a:stretch/>
        </p:blipFill>
        <p:spPr>
          <a:xfrm>
            <a:off x="1287310" y="1803726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C69FA3C-0A51-824E-9519-11CAE7B0908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24" r="28240"/>
          <a:stretch/>
        </p:blipFill>
        <p:spPr>
          <a:xfrm>
            <a:off x="3864742" y="1803726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C14693C-3B41-84C0-6CF8-AC7A46A72BF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849" t="16081" r="37696" b="9917"/>
          <a:stretch/>
        </p:blipFill>
        <p:spPr>
          <a:xfrm>
            <a:off x="6442174" y="1803726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18D8B36-4B12-ADA5-6FA2-A58825962F1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94" t="11299" r="23010" b="1910"/>
          <a:stretch/>
        </p:blipFill>
        <p:spPr>
          <a:xfrm>
            <a:off x="9019605" y="1803726"/>
            <a:ext cx="1896511" cy="1817609"/>
          </a:xfrm>
          <a:prstGeom prst="roundRect">
            <a:avLst>
              <a:gd name="adj" fmla="val 5582"/>
            </a:avLst>
          </a:prstGeom>
        </p:spPr>
      </p:pic>
      <p:sp>
        <p:nvSpPr>
          <p:cNvPr id="17" name="Freeform 16">
            <a:extLst>
              <a:ext uri="{FF2B5EF4-FFF2-40B4-BE49-F238E27FC236}">
                <a16:creationId xmlns:a16="http://schemas.microsoft.com/office/drawing/2014/main" id="{80E07D9A-1EC5-3D74-7AA8-B81C50744D12}"/>
              </a:ext>
            </a:extLst>
          </p:cNvPr>
          <p:cNvSpPr/>
          <p:nvPr/>
        </p:nvSpPr>
        <p:spPr>
          <a:xfrm>
            <a:off x="1073689" y="1380425"/>
            <a:ext cx="2315772" cy="4176472"/>
          </a:xfrm>
          <a:custGeom>
            <a:avLst/>
            <a:gdLst>
              <a:gd name="connsiteX0" fmla="*/ 90060 w 2315772"/>
              <a:gd name="connsiteY0" fmla="*/ 0 h 4176472"/>
              <a:gd name="connsiteX1" fmla="*/ 1582444 w 2315772"/>
              <a:gd name="connsiteY1" fmla="*/ 0 h 4176472"/>
              <a:gd name="connsiteX2" fmla="*/ 2225712 w 2315772"/>
              <a:gd name="connsiteY2" fmla="*/ 0 h 4176472"/>
              <a:gd name="connsiteX3" fmla="*/ 2315772 w 2315772"/>
              <a:gd name="connsiteY3" fmla="*/ 0 h 4176472"/>
              <a:gd name="connsiteX4" fmla="*/ 2315772 w 2315772"/>
              <a:gd name="connsiteY4" fmla="*/ 90060 h 4176472"/>
              <a:gd name="connsiteX5" fmla="*/ 2315772 w 2315772"/>
              <a:gd name="connsiteY5" fmla="*/ 150473 h 4176472"/>
              <a:gd name="connsiteX6" fmla="*/ 2315772 w 2315772"/>
              <a:gd name="connsiteY6" fmla="*/ 217104 h 4176472"/>
              <a:gd name="connsiteX7" fmla="*/ 2315772 w 2315772"/>
              <a:gd name="connsiteY7" fmla="*/ 240533 h 4176472"/>
              <a:gd name="connsiteX8" fmla="*/ 2315772 w 2315772"/>
              <a:gd name="connsiteY8" fmla="*/ 307164 h 4176472"/>
              <a:gd name="connsiteX9" fmla="*/ 2315772 w 2315772"/>
              <a:gd name="connsiteY9" fmla="*/ 367577 h 4176472"/>
              <a:gd name="connsiteX10" fmla="*/ 2315772 w 2315772"/>
              <a:gd name="connsiteY10" fmla="*/ 457637 h 4176472"/>
              <a:gd name="connsiteX11" fmla="*/ 2315772 w 2315772"/>
              <a:gd name="connsiteY11" fmla="*/ 631142 h 4176472"/>
              <a:gd name="connsiteX12" fmla="*/ 2315772 w 2315772"/>
              <a:gd name="connsiteY12" fmla="*/ 721202 h 4176472"/>
              <a:gd name="connsiteX13" fmla="*/ 2315772 w 2315772"/>
              <a:gd name="connsiteY13" fmla="*/ 733328 h 4176472"/>
              <a:gd name="connsiteX14" fmla="*/ 2315772 w 2315772"/>
              <a:gd name="connsiteY14" fmla="*/ 781615 h 4176472"/>
              <a:gd name="connsiteX15" fmla="*/ 2315772 w 2315772"/>
              <a:gd name="connsiteY15" fmla="*/ 848246 h 4176472"/>
              <a:gd name="connsiteX16" fmla="*/ 2315772 w 2315772"/>
              <a:gd name="connsiteY16" fmla="*/ 871675 h 4176472"/>
              <a:gd name="connsiteX17" fmla="*/ 2315772 w 2315772"/>
              <a:gd name="connsiteY17" fmla="*/ 883801 h 4176472"/>
              <a:gd name="connsiteX18" fmla="*/ 2315772 w 2315772"/>
              <a:gd name="connsiteY18" fmla="*/ 938306 h 4176472"/>
              <a:gd name="connsiteX19" fmla="*/ 2315772 w 2315772"/>
              <a:gd name="connsiteY19" fmla="*/ 950432 h 4176472"/>
              <a:gd name="connsiteX20" fmla="*/ 2315772 w 2315772"/>
              <a:gd name="connsiteY20" fmla="*/ 998719 h 4176472"/>
              <a:gd name="connsiteX21" fmla="*/ 2315772 w 2315772"/>
              <a:gd name="connsiteY21" fmla="*/ 1088779 h 4176472"/>
              <a:gd name="connsiteX22" fmla="*/ 2315772 w 2315772"/>
              <a:gd name="connsiteY22" fmla="*/ 1100905 h 4176472"/>
              <a:gd name="connsiteX23" fmla="*/ 2315772 w 2315772"/>
              <a:gd name="connsiteY23" fmla="*/ 1364470 h 4176472"/>
              <a:gd name="connsiteX24" fmla="*/ 2315772 w 2315772"/>
              <a:gd name="connsiteY24" fmla="*/ 1514943 h 4176472"/>
              <a:gd name="connsiteX25" fmla="*/ 2315772 w 2315772"/>
              <a:gd name="connsiteY25" fmla="*/ 1581574 h 4176472"/>
              <a:gd name="connsiteX26" fmla="*/ 2315772 w 2315772"/>
              <a:gd name="connsiteY26" fmla="*/ 1732047 h 4176472"/>
              <a:gd name="connsiteX27" fmla="*/ 2315772 w 2315772"/>
              <a:gd name="connsiteY27" fmla="*/ 3087693 h 4176472"/>
              <a:gd name="connsiteX28" fmla="*/ 2315772 w 2315772"/>
              <a:gd name="connsiteY28" fmla="*/ 3238166 h 4176472"/>
              <a:gd name="connsiteX29" fmla="*/ 2315772 w 2315772"/>
              <a:gd name="connsiteY29" fmla="*/ 3304797 h 4176472"/>
              <a:gd name="connsiteX30" fmla="*/ 2315772 w 2315772"/>
              <a:gd name="connsiteY30" fmla="*/ 3455270 h 4176472"/>
              <a:gd name="connsiteX31" fmla="*/ 2315772 w 2315772"/>
              <a:gd name="connsiteY31" fmla="*/ 3718835 h 4176472"/>
              <a:gd name="connsiteX32" fmla="*/ 2315772 w 2315772"/>
              <a:gd name="connsiteY32" fmla="*/ 3869308 h 4176472"/>
              <a:gd name="connsiteX33" fmla="*/ 2315772 w 2315772"/>
              <a:gd name="connsiteY33" fmla="*/ 3935939 h 4176472"/>
              <a:gd name="connsiteX34" fmla="*/ 2315772 w 2315772"/>
              <a:gd name="connsiteY34" fmla="*/ 4086412 h 4176472"/>
              <a:gd name="connsiteX35" fmla="*/ 2225712 w 2315772"/>
              <a:gd name="connsiteY35" fmla="*/ 4176472 h 4176472"/>
              <a:gd name="connsiteX36" fmla="*/ 90060 w 2315772"/>
              <a:gd name="connsiteY36" fmla="*/ 4176472 h 4176472"/>
              <a:gd name="connsiteX37" fmla="*/ 0 w 2315772"/>
              <a:gd name="connsiteY37" fmla="*/ 4086412 h 4176472"/>
              <a:gd name="connsiteX38" fmla="*/ 0 w 2315772"/>
              <a:gd name="connsiteY38" fmla="*/ 3935939 h 4176472"/>
              <a:gd name="connsiteX39" fmla="*/ 0 w 2315772"/>
              <a:gd name="connsiteY39" fmla="*/ 3869308 h 4176472"/>
              <a:gd name="connsiteX40" fmla="*/ 0 w 2315772"/>
              <a:gd name="connsiteY40" fmla="*/ 3718835 h 4176472"/>
              <a:gd name="connsiteX41" fmla="*/ 0 w 2315772"/>
              <a:gd name="connsiteY41" fmla="*/ 3455270 h 4176472"/>
              <a:gd name="connsiteX42" fmla="*/ 0 w 2315772"/>
              <a:gd name="connsiteY42" fmla="*/ 3304797 h 4176472"/>
              <a:gd name="connsiteX43" fmla="*/ 0 w 2315772"/>
              <a:gd name="connsiteY43" fmla="*/ 3238166 h 4176472"/>
              <a:gd name="connsiteX44" fmla="*/ 0 w 2315772"/>
              <a:gd name="connsiteY44" fmla="*/ 3087693 h 4176472"/>
              <a:gd name="connsiteX45" fmla="*/ 0 w 2315772"/>
              <a:gd name="connsiteY45" fmla="*/ 1088779 h 4176472"/>
              <a:gd name="connsiteX46" fmla="*/ 0 w 2315772"/>
              <a:gd name="connsiteY46" fmla="*/ 938306 h 4176472"/>
              <a:gd name="connsiteX47" fmla="*/ 0 w 2315772"/>
              <a:gd name="connsiteY47" fmla="*/ 871675 h 4176472"/>
              <a:gd name="connsiteX48" fmla="*/ 0 w 2315772"/>
              <a:gd name="connsiteY48" fmla="*/ 721202 h 4176472"/>
              <a:gd name="connsiteX49" fmla="*/ 0 w 2315772"/>
              <a:gd name="connsiteY49" fmla="*/ 457637 h 4176472"/>
              <a:gd name="connsiteX50" fmla="*/ 0 w 2315772"/>
              <a:gd name="connsiteY50" fmla="*/ 307164 h 4176472"/>
              <a:gd name="connsiteX51" fmla="*/ 0 w 2315772"/>
              <a:gd name="connsiteY51" fmla="*/ 240533 h 4176472"/>
              <a:gd name="connsiteX52" fmla="*/ 0 w 2315772"/>
              <a:gd name="connsiteY52" fmla="*/ 90060 h 4176472"/>
              <a:gd name="connsiteX53" fmla="*/ 90060 w 2315772"/>
              <a:gd name="connsiteY53" fmla="*/ 0 h 417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315772" h="4176472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150473"/>
                </a:lnTo>
                <a:lnTo>
                  <a:pt x="2315772" y="217104"/>
                </a:lnTo>
                <a:lnTo>
                  <a:pt x="2315772" y="240533"/>
                </a:lnTo>
                <a:lnTo>
                  <a:pt x="2315772" y="307164"/>
                </a:lnTo>
                <a:lnTo>
                  <a:pt x="2315772" y="367577"/>
                </a:lnTo>
                <a:lnTo>
                  <a:pt x="2315772" y="457637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781615"/>
                </a:lnTo>
                <a:lnTo>
                  <a:pt x="2315772" y="848246"/>
                </a:lnTo>
                <a:lnTo>
                  <a:pt x="2315772" y="871675"/>
                </a:lnTo>
                <a:lnTo>
                  <a:pt x="2315772" y="883801"/>
                </a:lnTo>
                <a:lnTo>
                  <a:pt x="2315772" y="938306"/>
                </a:lnTo>
                <a:lnTo>
                  <a:pt x="2315772" y="950432"/>
                </a:lnTo>
                <a:lnTo>
                  <a:pt x="2315772" y="998719"/>
                </a:lnTo>
                <a:lnTo>
                  <a:pt x="2315772" y="1088779"/>
                </a:lnTo>
                <a:lnTo>
                  <a:pt x="2315772" y="1100905"/>
                </a:lnTo>
                <a:lnTo>
                  <a:pt x="2315772" y="1364470"/>
                </a:lnTo>
                <a:lnTo>
                  <a:pt x="2315772" y="1514943"/>
                </a:lnTo>
                <a:lnTo>
                  <a:pt x="2315772" y="1581574"/>
                </a:lnTo>
                <a:lnTo>
                  <a:pt x="2315772" y="1732047"/>
                </a:lnTo>
                <a:lnTo>
                  <a:pt x="2315772" y="3087693"/>
                </a:lnTo>
                <a:lnTo>
                  <a:pt x="2315772" y="3238166"/>
                </a:lnTo>
                <a:lnTo>
                  <a:pt x="2315772" y="3304797"/>
                </a:lnTo>
                <a:lnTo>
                  <a:pt x="2315772" y="3455270"/>
                </a:lnTo>
                <a:lnTo>
                  <a:pt x="2315772" y="3718835"/>
                </a:lnTo>
                <a:lnTo>
                  <a:pt x="2315772" y="3869308"/>
                </a:lnTo>
                <a:lnTo>
                  <a:pt x="2315772" y="3935939"/>
                </a:lnTo>
                <a:lnTo>
                  <a:pt x="2315772" y="4086412"/>
                </a:lnTo>
                <a:cubicBezTo>
                  <a:pt x="2315772" y="4136151"/>
                  <a:pt x="2275451" y="4176472"/>
                  <a:pt x="2225712" y="4176472"/>
                </a:cubicBezTo>
                <a:lnTo>
                  <a:pt x="90060" y="4176472"/>
                </a:lnTo>
                <a:cubicBezTo>
                  <a:pt x="40321" y="4176472"/>
                  <a:pt x="0" y="4136151"/>
                  <a:pt x="0" y="4086412"/>
                </a:cubicBezTo>
                <a:lnTo>
                  <a:pt x="0" y="3935939"/>
                </a:lnTo>
                <a:lnTo>
                  <a:pt x="0" y="3869308"/>
                </a:lnTo>
                <a:lnTo>
                  <a:pt x="0" y="3718835"/>
                </a:lnTo>
                <a:lnTo>
                  <a:pt x="0" y="3455270"/>
                </a:lnTo>
                <a:lnTo>
                  <a:pt x="0" y="3304797"/>
                </a:lnTo>
                <a:lnTo>
                  <a:pt x="0" y="3238166"/>
                </a:lnTo>
                <a:lnTo>
                  <a:pt x="0" y="3087693"/>
                </a:lnTo>
                <a:lnTo>
                  <a:pt x="0" y="1088779"/>
                </a:lnTo>
                <a:lnTo>
                  <a:pt x="0" y="938306"/>
                </a:lnTo>
                <a:lnTo>
                  <a:pt x="0" y="871675"/>
                </a:lnTo>
                <a:lnTo>
                  <a:pt x="0" y="721202"/>
                </a:lnTo>
                <a:lnTo>
                  <a:pt x="0" y="457637"/>
                </a:lnTo>
                <a:lnTo>
                  <a:pt x="0" y="307164"/>
                </a:lnTo>
                <a:lnTo>
                  <a:pt x="0" y="240533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426691EE-FC1A-65F4-A17A-A85CA37B78F3}"/>
              </a:ext>
            </a:extLst>
          </p:cNvPr>
          <p:cNvSpPr/>
          <p:nvPr/>
        </p:nvSpPr>
        <p:spPr>
          <a:xfrm>
            <a:off x="3652451" y="1380425"/>
            <a:ext cx="2315772" cy="4176472"/>
          </a:xfrm>
          <a:custGeom>
            <a:avLst/>
            <a:gdLst>
              <a:gd name="connsiteX0" fmla="*/ 90060 w 2315772"/>
              <a:gd name="connsiteY0" fmla="*/ 0 h 4176472"/>
              <a:gd name="connsiteX1" fmla="*/ 1582444 w 2315772"/>
              <a:gd name="connsiteY1" fmla="*/ 0 h 4176472"/>
              <a:gd name="connsiteX2" fmla="*/ 2225712 w 2315772"/>
              <a:gd name="connsiteY2" fmla="*/ 0 h 4176472"/>
              <a:gd name="connsiteX3" fmla="*/ 2315772 w 2315772"/>
              <a:gd name="connsiteY3" fmla="*/ 0 h 4176472"/>
              <a:gd name="connsiteX4" fmla="*/ 2315772 w 2315772"/>
              <a:gd name="connsiteY4" fmla="*/ 90060 h 4176472"/>
              <a:gd name="connsiteX5" fmla="*/ 2315772 w 2315772"/>
              <a:gd name="connsiteY5" fmla="*/ 150473 h 4176472"/>
              <a:gd name="connsiteX6" fmla="*/ 2315772 w 2315772"/>
              <a:gd name="connsiteY6" fmla="*/ 217104 h 4176472"/>
              <a:gd name="connsiteX7" fmla="*/ 2315772 w 2315772"/>
              <a:gd name="connsiteY7" fmla="*/ 240533 h 4176472"/>
              <a:gd name="connsiteX8" fmla="*/ 2315772 w 2315772"/>
              <a:gd name="connsiteY8" fmla="*/ 307164 h 4176472"/>
              <a:gd name="connsiteX9" fmla="*/ 2315772 w 2315772"/>
              <a:gd name="connsiteY9" fmla="*/ 367577 h 4176472"/>
              <a:gd name="connsiteX10" fmla="*/ 2315772 w 2315772"/>
              <a:gd name="connsiteY10" fmla="*/ 457637 h 4176472"/>
              <a:gd name="connsiteX11" fmla="*/ 2315772 w 2315772"/>
              <a:gd name="connsiteY11" fmla="*/ 631142 h 4176472"/>
              <a:gd name="connsiteX12" fmla="*/ 2315772 w 2315772"/>
              <a:gd name="connsiteY12" fmla="*/ 721202 h 4176472"/>
              <a:gd name="connsiteX13" fmla="*/ 2315772 w 2315772"/>
              <a:gd name="connsiteY13" fmla="*/ 733328 h 4176472"/>
              <a:gd name="connsiteX14" fmla="*/ 2315772 w 2315772"/>
              <a:gd name="connsiteY14" fmla="*/ 781615 h 4176472"/>
              <a:gd name="connsiteX15" fmla="*/ 2315772 w 2315772"/>
              <a:gd name="connsiteY15" fmla="*/ 848246 h 4176472"/>
              <a:gd name="connsiteX16" fmla="*/ 2315772 w 2315772"/>
              <a:gd name="connsiteY16" fmla="*/ 871675 h 4176472"/>
              <a:gd name="connsiteX17" fmla="*/ 2315772 w 2315772"/>
              <a:gd name="connsiteY17" fmla="*/ 883801 h 4176472"/>
              <a:gd name="connsiteX18" fmla="*/ 2315772 w 2315772"/>
              <a:gd name="connsiteY18" fmla="*/ 938306 h 4176472"/>
              <a:gd name="connsiteX19" fmla="*/ 2315772 w 2315772"/>
              <a:gd name="connsiteY19" fmla="*/ 950432 h 4176472"/>
              <a:gd name="connsiteX20" fmla="*/ 2315772 w 2315772"/>
              <a:gd name="connsiteY20" fmla="*/ 998719 h 4176472"/>
              <a:gd name="connsiteX21" fmla="*/ 2315772 w 2315772"/>
              <a:gd name="connsiteY21" fmla="*/ 1088779 h 4176472"/>
              <a:gd name="connsiteX22" fmla="*/ 2315772 w 2315772"/>
              <a:gd name="connsiteY22" fmla="*/ 1100905 h 4176472"/>
              <a:gd name="connsiteX23" fmla="*/ 2315772 w 2315772"/>
              <a:gd name="connsiteY23" fmla="*/ 1364470 h 4176472"/>
              <a:gd name="connsiteX24" fmla="*/ 2315772 w 2315772"/>
              <a:gd name="connsiteY24" fmla="*/ 1514943 h 4176472"/>
              <a:gd name="connsiteX25" fmla="*/ 2315772 w 2315772"/>
              <a:gd name="connsiteY25" fmla="*/ 1581574 h 4176472"/>
              <a:gd name="connsiteX26" fmla="*/ 2315772 w 2315772"/>
              <a:gd name="connsiteY26" fmla="*/ 1732047 h 4176472"/>
              <a:gd name="connsiteX27" fmla="*/ 2315772 w 2315772"/>
              <a:gd name="connsiteY27" fmla="*/ 3087693 h 4176472"/>
              <a:gd name="connsiteX28" fmla="*/ 2315772 w 2315772"/>
              <a:gd name="connsiteY28" fmla="*/ 3238166 h 4176472"/>
              <a:gd name="connsiteX29" fmla="*/ 2315772 w 2315772"/>
              <a:gd name="connsiteY29" fmla="*/ 3304797 h 4176472"/>
              <a:gd name="connsiteX30" fmla="*/ 2315772 w 2315772"/>
              <a:gd name="connsiteY30" fmla="*/ 3455270 h 4176472"/>
              <a:gd name="connsiteX31" fmla="*/ 2315772 w 2315772"/>
              <a:gd name="connsiteY31" fmla="*/ 3718835 h 4176472"/>
              <a:gd name="connsiteX32" fmla="*/ 2315772 w 2315772"/>
              <a:gd name="connsiteY32" fmla="*/ 3869308 h 4176472"/>
              <a:gd name="connsiteX33" fmla="*/ 2315772 w 2315772"/>
              <a:gd name="connsiteY33" fmla="*/ 3935939 h 4176472"/>
              <a:gd name="connsiteX34" fmla="*/ 2315772 w 2315772"/>
              <a:gd name="connsiteY34" fmla="*/ 4086412 h 4176472"/>
              <a:gd name="connsiteX35" fmla="*/ 2225712 w 2315772"/>
              <a:gd name="connsiteY35" fmla="*/ 4176472 h 4176472"/>
              <a:gd name="connsiteX36" fmla="*/ 90060 w 2315772"/>
              <a:gd name="connsiteY36" fmla="*/ 4176472 h 4176472"/>
              <a:gd name="connsiteX37" fmla="*/ 0 w 2315772"/>
              <a:gd name="connsiteY37" fmla="*/ 4086412 h 4176472"/>
              <a:gd name="connsiteX38" fmla="*/ 0 w 2315772"/>
              <a:gd name="connsiteY38" fmla="*/ 3935939 h 4176472"/>
              <a:gd name="connsiteX39" fmla="*/ 0 w 2315772"/>
              <a:gd name="connsiteY39" fmla="*/ 3869308 h 4176472"/>
              <a:gd name="connsiteX40" fmla="*/ 0 w 2315772"/>
              <a:gd name="connsiteY40" fmla="*/ 3718835 h 4176472"/>
              <a:gd name="connsiteX41" fmla="*/ 0 w 2315772"/>
              <a:gd name="connsiteY41" fmla="*/ 3455270 h 4176472"/>
              <a:gd name="connsiteX42" fmla="*/ 0 w 2315772"/>
              <a:gd name="connsiteY42" fmla="*/ 3304797 h 4176472"/>
              <a:gd name="connsiteX43" fmla="*/ 0 w 2315772"/>
              <a:gd name="connsiteY43" fmla="*/ 3238166 h 4176472"/>
              <a:gd name="connsiteX44" fmla="*/ 0 w 2315772"/>
              <a:gd name="connsiteY44" fmla="*/ 3087693 h 4176472"/>
              <a:gd name="connsiteX45" fmla="*/ 0 w 2315772"/>
              <a:gd name="connsiteY45" fmla="*/ 1088779 h 4176472"/>
              <a:gd name="connsiteX46" fmla="*/ 0 w 2315772"/>
              <a:gd name="connsiteY46" fmla="*/ 938306 h 4176472"/>
              <a:gd name="connsiteX47" fmla="*/ 0 w 2315772"/>
              <a:gd name="connsiteY47" fmla="*/ 871675 h 4176472"/>
              <a:gd name="connsiteX48" fmla="*/ 0 w 2315772"/>
              <a:gd name="connsiteY48" fmla="*/ 721202 h 4176472"/>
              <a:gd name="connsiteX49" fmla="*/ 0 w 2315772"/>
              <a:gd name="connsiteY49" fmla="*/ 457637 h 4176472"/>
              <a:gd name="connsiteX50" fmla="*/ 0 w 2315772"/>
              <a:gd name="connsiteY50" fmla="*/ 307164 h 4176472"/>
              <a:gd name="connsiteX51" fmla="*/ 0 w 2315772"/>
              <a:gd name="connsiteY51" fmla="*/ 240533 h 4176472"/>
              <a:gd name="connsiteX52" fmla="*/ 0 w 2315772"/>
              <a:gd name="connsiteY52" fmla="*/ 90060 h 4176472"/>
              <a:gd name="connsiteX53" fmla="*/ 90060 w 2315772"/>
              <a:gd name="connsiteY53" fmla="*/ 0 h 417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315772" h="4176472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150473"/>
                </a:lnTo>
                <a:lnTo>
                  <a:pt x="2315772" y="217104"/>
                </a:lnTo>
                <a:lnTo>
                  <a:pt x="2315772" y="240533"/>
                </a:lnTo>
                <a:lnTo>
                  <a:pt x="2315772" y="307164"/>
                </a:lnTo>
                <a:lnTo>
                  <a:pt x="2315772" y="367577"/>
                </a:lnTo>
                <a:lnTo>
                  <a:pt x="2315772" y="457637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781615"/>
                </a:lnTo>
                <a:lnTo>
                  <a:pt x="2315772" y="848246"/>
                </a:lnTo>
                <a:lnTo>
                  <a:pt x="2315772" y="871675"/>
                </a:lnTo>
                <a:lnTo>
                  <a:pt x="2315772" y="883801"/>
                </a:lnTo>
                <a:lnTo>
                  <a:pt x="2315772" y="938306"/>
                </a:lnTo>
                <a:lnTo>
                  <a:pt x="2315772" y="950432"/>
                </a:lnTo>
                <a:lnTo>
                  <a:pt x="2315772" y="998719"/>
                </a:lnTo>
                <a:lnTo>
                  <a:pt x="2315772" y="1088779"/>
                </a:lnTo>
                <a:lnTo>
                  <a:pt x="2315772" y="1100905"/>
                </a:lnTo>
                <a:lnTo>
                  <a:pt x="2315772" y="1364470"/>
                </a:lnTo>
                <a:lnTo>
                  <a:pt x="2315772" y="1514943"/>
                </a:lnTo>
                <a:lnTo>
                  <a:pt x="2315772" y="1581574"/>
                </a:lnTo>
                <a:lnTo>
                  <a:pt x="2315772" y="1732047"/>
                </a:lnTo>
                <a:lnTo>
                  <a:pt x="2315772" y="3087693"/>
                </a:lnTo>
                <a:lnTo>
                  <a:pt x="2315772" y="3238166"/>
                </a:lnTo>
                <a:lnTo>
                  <a:pt x="2315772" y="3304797"/>
                </a:lnTo>
                <a:lnTo>
                  <a:pt x="2315772" y="3455270"/>
                </a:lnTo>
                <a:lnTo>
                  <a:pt x="2315772" y="3718835"/>
                </a:lnTo>
                <a:lnTo>
                  <a:pt x="2315772" y="3869308"/>
                </a:lnTo>
                <a:lnTo>
                  <a:pt x="2315772" y="3935939"/>
                </a:lnTo>
                <a:lnTo>
                  <a:pt x="2315772" y="4086412"/>
                </a:lnTo>
                <a:cubicBezTo>
                  <a:pt x="2315772" y="4136151"/>
                  <a:pt x="2275451" y="4176472"/>
                  <a:pt x="2225712" y="4176472"/>
                </a:cubicBezTo>
                <a:lnTo>
                  <a:pt x="90060" y="4176472"/>
                </a:lnTo>
                <a:cubicBezTo>
                  <a:pt x="40321" y="4176472"/>
                  <a:pt x="0" y="4136151"/>
                  <a:pt x="0" y="4086412"/>
                </a:cubicBezTo>
                <a:lnTo>
                  <a:pt x="0" y="3935939"/>
                </a:lnTo>
                <a:lnTo>
                  <a:pt x="0" y="3869308"/>
                </a:lnTo>
                <a:lnTo>
                  <a:pt x="0" y="3718835"/>
                </a:lnTo>
                <a:lnTo>
                  <a:pt x="0" y="3455270"/>
                </a:lnTo>
                <a:lnTo>
                  <a:pt x="0" y="3304797"/>
                </a:lnTo>
                <a:lnTo>
                  <a:pt x="0" y="3238166"/>
                </a:lnTo>
                <a:lnTo>
                  <a:pt x="0" y="3087693"/>
                </a:lnTo>
                <a:lnTo>
                  <a:pt x="0" y="1088779"/>
                </a:lnTo>
                <a:lnTo>
                  <a:pt x="0" y="938306"/>
                </a:lnTo>
                <a:lnTo>
                  <a:pt x="0" y="871675"/>
                </a:lnTo>
                <a:lnTo>
                  <a:pt x="0" y="721202"/>
                </a:lnTo>
                <a:lnTo>
                  <a:pt x="0" y="457637"/>
                </a:lnTo>
                <a:lnTo>
                  <a:pt x="0" y="307164"/>
                </a:lnTo>
                <a:lnTo>
                  <a:pt x="0" y="240533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06C3D37B-580A-649F-3158-CADE466557D9}"/>
              </a:ext>
            </a:extLst>
          </p:cNvPr>
          <p:cNvSpPr/>
          <p:nvPr/>
        </p:nvSpPr>
        <p:spPr>
          <a:xfrm>
            <a:off x="6231213" y="1380425"/>
            <a:ext cx="2315772" cy="4176472"/>
          </a:xfrm>
          <a:custGeom>
            <a:avLst/>
            <a:gdLst>
              <a:gd name="connsiteX0" fmla="*/ 90060 w 2315772"/>
              <a:gd name="connsiteY0" fmla="*/ 0 h 4176472"/>
              <a:gd name="connsiteX1" fmla="*/ 1582444 w 2315772"/>
              <a:gd name="connsiteY1" fmla="*/ 0 h 4176472"/>
              <a:gd name="connsiteX2" fmla="*/ 2225712 w 2315772"/>
              <a:gd name="connsiteY2" fmla="*/ 0 h 4176472"/>
              <a:gd name="connsiteX3" fmla="*/ 2315772 w 2315772"/>
              <a:gd name="connsiteY3" fmla="*/ 0 h 4176472"/>
              <a:gd name="connsiteX4" fmla="*/ 2315772 w 2315772"/>
              <a:gd name="connsiteY4" fmla="*/ 90060 h 4176472"/>
              <a:gd name="connsiteX5" fmla="*/ 2315772 w 2315772"/>
              <a:gd name="connsiteY5" fmla="*/ 150473 h 4176472"/>
              <a:gd name="connsiteX6" fmla="*/ 2315772 w 2315772"/>
              <a:gd name="connsiteY6" fmla="*/ 217104 h 4176472"/>
              <a:gd name="connsiteX7" fmla="*/ 2315772 w 2315772"/>
              <a:gd name="connsiteY7" fmla="*/ 240533 h 4176472"/>
              <a:gd name="connsiteX8" fmla="*/ 2315772 w 2315772"/>
              <a:gd name="connsiteY8" fmla="*/ 307164 h 4176472"/>
              <a:gd name="connsiteX9" fmla="*/ 2315772 w 2315772"/>
              <a:gd name="connsiteY9" fmla="*/ 367577 h 4176472"/>
              <a:gd name="connsiteX10" fmla="*/ 2315772 w 2315772"/>
              <a:gd name="connsiteY10" fmla="*/ 457637 h 4176472"/>
              <a:gd name="connsiteX11" fmla="*/ 2315772 w 2315772"/>
              <a:gd name="connsiteY11" fmla="*/ 631142 h 4176472"/>
              <a:gd name="connsiteX12" fmla="*/ 2315772 w 2315772"/>
              <a:gd name="connsiteY12" fmla="*/ 721202 h 4176472"/>
              <a:gd name="connsiteX13" fmla="*/ 2315772 w 2315772"/>
              <a:gd name="connsiteY13" fmla="*/ 733328 h 4176472"/>
              <a:gd name="connsiteX14" fmla="*/ 2315772 w 2315772"/>
              <a:gd name="connsiteY14" fmla="*/ 781615 h 4176472"/>
              <a:gd name="connsiteX15" fmla="*/ 2315772 w 2315772"/>
              <a:gd name="connsiteY15" fmla="*/ 848246 h 4176472"/>
              <a:gd name="connsiteX16" fmla="*/ 2315772 w 2315772"/>
              <a:gd name="connsiteY16" fmla="*/ 871675 h 4176472"/>
              <a:gd name="connsiteX17" fmla="*/ 2315772 w 2315772"/>
              <a:gd name="connsiteY17" fmla="*/ 883801 h 4176472"/>
              <a:gd name="connsiteX18" fmla="*/ 2315772 w 2315772"/>
              <a:gd name="connsiteY18" fmla="*/ 938306 h 4176472"/>
              <a:gd name="connsiteX19" fmla="*/ 2315772 w 2315772"/>
              <a:gd name="connsiteY19" fmla="*/ 950432 h 4176472"/>
              <a:gd name="connsiteX20" fmla="*/ 2315772 w 2315772"/>
              <a:gd name="connsiteY20" fmla="*/ 998719 h 4176472"/>
              <a:gd name="connsiteX21" fmla="*/ 2315772 w 2315772"/>
              <a:gd name="connsiteY21" fmla="*/ 1088779 h 4176472"/>
              <a:gd name="connsiteX22" fmla="*/ 2315772 w 2315772"/>
              <a:gd name="connsiteY22" fmla="*/ 1100905 h 4176472"/>
              <a:gd name="connsiteX23" fmla="*/ 2315772 w 2315772"/>
              <a:gd name="connsiteY23" fmla="*/ 1364470 h 4176472"/>
              <a:gd name="connsiteX24" fmla="*/ 2315772 w 2315772"/>
              <a:gd name="connsiteY24" fmla="*/ 1514943 h 4176472"/>
              <a:gd name="connsiteX25" fmla="*/ 2315772 w 2315772"/>
              <a:gd name="connsiteY25" fmla="*/ 1581574 h 4176472"/>
              <a:gd name="connsiteX26" fmla="*/ 2315772 w 2315772"/>
              <a:gd name="connsiteY26" fmla="*/ 1732047 h 4176472"/>
              <a:gd name="connsiteX27" fmla="*/ 2315772 w 2315772"/>
              <a:gd name="connsiteY27" fmla="*/ 3087693 h 4176472"/>
              <a:gd name="connsiteX28" fmla="*/ 2315772 w 2315772"/>
              <a:gd name="connsiteY28" fmla="*/ 3238166 h 4176472"/>
              <a:gd name="connsiteX29" fmla="*/ 2315772 w 2315772"/>
              <a:gd name="connsiteY29" fmla="*/ 3304797 h 4176472"/>
              <a:gd name="connsiteX30" fmla="*/ 2315772 w 2315772"/>
              <a:gd name="connsiteY30" fmla="*/ 3455270 h 4176472"/>
              <a:gd name="connsiteX31" fmla="*/ 2315772 w 2315772"/>
              <a:gd name="connsiteY31" fmla="*/ 3718835 h 4176472"/>
              <a:gd name="connsiteX32" fmla="*/ 2315772 w 2315772"/>
              <a:gd name="connsiteY32" fmla="*/ 3869308 h 4176472"/>
              <a:gd name="connsiteX33" fmla="*/ 2315772 w 2315772"/>
              <a:gd name="connsiteY33" fmla="*/ 3935939 h 4176472"/>
              <a:gd name="connsiteX34" fmla="*/ 2315772 w 2315772"/>
              <a:gd name="connsiteY34" fmla="*/ 4086412 h 4176472"/>
              <a:gd name="connsiteX35" fmla="*/ 2225712 w 2315772"/>
              <a:gd name="connsiteY35" fmla="*/ 4176472 h 4176472"/>
              <a:gd name="connsiteX36" fmla="*/ 90060 w 2315772"/>
              <a:gd name="connsiteY36" fmla="*/ 4176472 h 4176472"/>
              <a:gd name="connsiteX37" fmla="*/ 0 w 2315772"/>
              <a:gd name="connsiteY37" fmla="*/ 4086412 h 4176472"/>
              <a:gd name="connsiteX38" fmla="*/ 0 w 2315772"/>
              <a:gd name="connsiteY38" fmla="*/ 3935939 h 4176472"/>
              <a:gd name="connsiteX39" fmla="*/ 0 w 2315772"/>
              <a:gd name="connsiteY39" fmla="*/ 3869308 h 4176472"/>
              <a:gd name="connsiteX40" fmla="*/ 0 w 2315772"/>
              <a:gd name="connsiteY40" fmla="*/ 3718835 h 4176472"/>
              <a:gd name="connsiteX41" fmla="*/ 0 w 2315772"/>
              <a:gd name="connsiteY41" fmla="*/ 3455270 h 4176472"/>
              <a:gd name="connsiteX42" fmla="*/ 0 w 2315772"/>
              <a:gd name="connsiteY42" fmla="*/ 3304797 h 4176472"/>
              <a:gd name="connsiteX43" fmla="*/ 0 w 2315772"/>
              <a:gd name="connsiteY43" fmla="*/ 3238166 h 4176472"/>
              <a:gd name="connsiteX44" fmla="*/ 0 w 2315772"/>
              <a:gd name="connsiteY44" fmla="*/ 3087693 h 4176472"/>
              <a:gd name="connsiteX45" fmla="*/ 0 w 2315772"/>
              <a:gd name="connsiteY45" fmla="*/ 1088779 h 4176472"/>
              <a:gd name="connsiteX46" fmla="*/ 0 w 2315772"/>
              <a:gd name="connsiteY46" fmla="*/ 938306 h 4176472"/>
              <a:gd name="connsiteX47" fmla="*/ 0 w 2315772"/>
              <a:gd name="connsiteY47" fmla="*/ 871675 h 4176472"/>
              <a:gd name="connsiteX48" fmla="*/ 0 w 2315772"/>
              <a:gd name="connsiteY48" fmla="*/ 721202 h 4176472"/>
              <a:gd name="connsiteX49" fmla="*/ 0 w 2315772"/>
              <a:gd name="connsiteY49" fmla="*/ 457637 h 4176472"/>
              <a:gd name="connsiteX50" fmla="*/ 0 w 2315772"/>
              <a:gd name="connsiteY50" fmla="*/ 307164 h 4176472"/>
              <a:gd name="connsiteX51" fmla="*/ 0 w 2315772"/>
              <a:gd name="connsiteY51" fmla="*/ 240533 h 4176472"/>
              <a:gd name="connsiteX52" fmla="*/ 0 w 2315772"/>
              <a:gd name="connsiteY52" fmla="*/ 90060 h 4176472"/>
              <a:gd name="connsiteX53" fmla="*/ 90060 w 2315772"/>
              <a:gd name="connsiteY53" fmla="*/ 0 h 417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315772" h="4176472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150473"/>
                </a:lnTo>
                <a:lnTo>
                  <a:pt x="2315772" y="217104"/>
                </a:lnTo>
                <a:lnTo>
                  <a:pt x="2315772" y="240533"/>
                </a:lnTo>
                <a:lnTo>
                  <a:pt x="2315772" y="307164"/>
                </a:lnTo>
                <a:lnTo>
                  <a:pt x="2315772" y="367577"/>
                </a:lnTo>
                <a:lnTo>
                  <a:pt x="2315772" y="457637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781615"/>
                </a:lnTo>
                <a:lnTo>
                  <a:pt x="2315772" y="848246"/>
                </a:lnTo>
                <a:lnTo>
                  <a:pt x="2315772" y="871675"/>
                </a:lnTo>
                <a:lnTo>
                  <a:pt x="2315772" y="883801"/>
                </a:lnTo>
                <a:lnTo>
                  <a:pt x="2315772" y="938306"/>
                </a:lnTo>
                <a:lnTo>
                  <a:pt x="2315772" y="950432"/>
                </a:lnTo>
                <a:lnTo>
                  <a:pt x="2315772" y="998719"/>
                </a:lnTo>
                <a:lnTo>
                  <a:pt x="2315772" y="1088779"/>
                </a:lnTo>
                <a:lnTo>
                  <a:pt x="2315772" y="1100905"/>
                </a:lnTo>
                <a:lnTo>
                  <a:pt x="2315772" y="1364470"/>
                </a:lnTo>
                <a:lnTo>
                  <a:pt x="2315772" y="1514943"/>
                </a:lnTo>
                <a:lnTo>
                  <a:pt x="2315772" y="1581574"/>
                </a:lnTo>
                <a:lnTo>
                  <a:pt x="2315772" y="1732047"/>
                </a:lnTo>
                <a:lnTo>
                  <a:pt x="2315772" y="3087693"/>
                </a:lnTo>
                <a:lnTo>
                  <a:pt x="2315772" y="3238166"/>
                </a:lnTo>
                <a:lnTo>
                  <a:pt x="2315772" y="3304797"/>
                </a:lnTo>
                <a:lnTo>
                  <a:pt x="2315772" y="3455270"/>
                </a:lnTo>
                <a:lnTo>
                  <a:pt x="2315772" y="3718835"/>
                </a:lnTo>
                <a:lnTo>
                  <a:pt x="2315772" y="3869308"/>
                </a:lnTo>
                <a:lnTo>
                  <a:pt x="2315772" y="3935939"/>
                </a:lnTo>
                <a:lnTo>
                  <a:pt x="2315772" y="4086412"/>
                </a:lnTo>
                <a:cubicBezTo>
                  <a:pt x="2315772" y="4136151"/>
                  <a:pt x="2275451" y="4176472"/>
                  <a:pt x="2225712" y="4176472"/>
                </a:cubicBezTo>
                <a:lnTo>
                  <a:pt x="90060" y="4176472"/>
                </a:lnTo>
                <a:cubicBezTo>
                  <a:pt x="40321" y="4176472"/>
                  <a:pt x="0" y="4136151"/>
                  <a:pt x="0" y="4086412"/>
                </a:cubicBezTo>
                <a:lnTo>
                  <a:pt x="0" y="3935939"/>
                </a:lnTo>
                <a:lnTo>
                  <a:pt x="0" y="3869308"/>
                </a:lnTo>
                <a:lnTo>
                  <a:pt x="0" y="3718835"/>
                </a:lnTo>
                <a:lnTo>
                  <a:pt x="0" y="3455270"/>
                </a:lnTo>
                <a:lnTo>
                  <a:pt x="0" y="3304797"/>
                </a:lnTo>
                <a:lnTo>
                  <a:pt x="0" y="3238166"/>
                </a:lnTo>
                <a:lnTo>
                  <a:pt x="0" y="3087693"/>
                </a:lnTo>
                <a:lnTo>
                  <a:pt x="0" y="1088779"/>
                </a:lnTo>
                <a:lnTo>
                  <a:pt x="0" y="938306"/>
                </a:lnTo>
                <a:lnTo>
                  <a:pt x="0" y="871675"/>
                </a:lnTo>
                <a:lnTo>
                  <a:pt x="0" y="721202"/>
                </a:lnTo>
                <a:lnTo>
                  <a:pt x="0" y="457637"/>
                </a:lnTo>
                <a:lnTo>
                  <a:pt x="0" y="307164"/>
                </a:lnTo>
                <a:lnTo>
                  <a:pt x="0" y="240533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4692BADF-0B27-A6B6-B49C-9071431EA60C}"/>
              </a:ext>
            </a:extLst>
          </p:cNvPr>
          <p:cNvSpPr/>
          <p:nvPr/>
        </p:nvSpPr>
        <p:spPr>
          <a:xfrm>
            <a:off x="8809974" y="1380425"/>
            <a:ext cx="2315772" cy="4176472"/>
          </a:xfrm>
          <a:custGeom>
            <a:avLst/>
            <a:gdLst>
              <a:gd name="connsiteX0" fmla="*/ 90060 w 2315772"/>
              <a:gd name="connsiteY0" fmla="*/ 0 h 4176472"/>
              <a:gd name="connsiteX1" fmla="*/ 1582444 w 2315772"/>
              <a:gd name="connsiteY1" fmla="*/ 0 h 4176472"/>
              <a:gd name="connsiteX2" fmla="*/ 2225712 w 2315772"/>
              <a:gd name="connsiteY2" fmla="*/ 0 h 4176472"/>
              <a:gd name="connsiteX3" fmla="*/ 2315772 w 2315772"/>
              <a:gd name="connsiteY3" fmla="*/ 0 h 4176472"/>
              <a:gd name="connsiteX4" fmla="*/ 2315772 w 2315772"/>
              <a:gd name="connsiteY4" fmla="*/ 90060 h 4176472"/>
              <a:gd name="connsiteX5" fmla="*/ 2315772 w 2315772"/>
              <a:gd name="connsiteY5" fmla="*/ 150473 h 4176472"/>
              <a:gd name="connsiteX6" fmla="*/ 2315772 w 2315772"/>
              <a:gd name="connsiteY6" fmla="*/ 217104 h 4176472"/>
              <a:gd name="connsiteX7" fmla="*/ 2315772 w 2315772"/>
              <a:gd name="connsiteY7" fmla="*/ 240533 h 4176472"/>
              <a:gd name="connsiteX8" fmla="*/ 2315772 w 2315772"/>
              <a:gd name="connsiteY8" fmla="*/ 307164 h 4176472"/>
              <a:gd name="connsiteX9" fmla="*/ 2315772 w 2315772"/>
              <a:gd name="connsiteY9" fmla="*/ 367577 h 4176472"/>
              <a:gd name="connsiteX10" fmla="*/ 2315772 w 2315772"/>
              <a:gd name="connsiteY10" fmla="*/ 457637 h 4176472"/>
              <a:gd name="connsiteX11" fmla="*/ 2315772 w 2315772"/>
              <a:gd name="connsiteY11" fmla="*/ 631142 h 4176472"/>
              <a:gd name="connsiteX12" fmla="*/ 2315772 w 2315772"/>
              <a:gd name="connsiteY12" fmla="*/ 721202 h 4176472"/>
              <a:gd name="connsiteX13" fmla="*/ 2315772 w 2315772"/>
              <a:gd name="connsiteY13" fmla="*/ 733328 h 4176472"/>
              <a:gd name="connsiteX14" fmla="*/ 2315772 w 2315772"/>
              <a:gd name="connsiteY14" fmla="*/ 781615 h 4176472"/>
              <a:gd name="connsiteX15" fmla="*/ 2315772 w 2315772"/>
              <a:gd name="connsiteY15" fmla="*/ 848246 h 4176472"/>
              <a:gd name="connsiteX16" fmla="*/ 2315772 w 2315772"/>
              <a:gd name="connsiteY16" fmla="*/ 871675 h 4176472"/>
              <a:gd name="connsiteX17" fmla="*/ 2315772 w 2315772"/>
              <a:gd name="connsiteY17" fmla="*/ 883801 h 4176472"/>
              <a:gd name="connsiteX18" fmla="*/ 2315772 w 2315772"/>
              <a:gd name="connsiteY18" fmla="*/ 938306 h 4176472"/>
              <a:gd name="connsiteX19" fmla="*/ 2315772 w 2315772"/>
              <a:gd name="connsiteY19" fmla="*/ 950432 h 4176472"/>
              <a:gd name="connsiteX20" fmla="*/ 2315772 w 2315772"/>
              <a:gd name="connsiteY20" fmla="*/ 998719 h 4176472"/>
              <a:gd name="connsiteX21" fmla="*/ 2315772 w 2315772"/>
              <a:gd name="connsiteY21" fmla="*/ 1088779 h 4176472"/>
              <a:gd name="connsiteX22" fmla="*/ 2315772 w 2315772"/>
              <a:gd name="connsiteY22" fmla="*/ 1100905 h 4176472"/>
              <a:gd name="connsiteX23" fmla="*/ 2315772 w 2315772"/>
              <a:gd name="connsiteY23" fmla="*/ 1364470 h 4176472"/>
              <a:gd name="connsiteX24" fmla="*/ 2315772 w 2315772"/>
              <a:gd name="connsiteY24" fmla="*/ 1514943 h 4176472"/>
              <a:gd name="connsiteX25" fmla="*/ 2315772 w 2315772"/>
              <a:gd name="connsiteY25" fmla="*/ 1581574 h 4176472"/>
              <a:gd name="connsiteX26" fmla="*/ 2315772 w 2315772"/>
              <a:gd name="connsiteY26" fmla="*/ 1732047 h 4176472"/>
              <a:gd name="connsiteX27" fmla="*/ 2315772 w 2315772"/>
              <a:gd name="connsiteY27" fmla="*/ 3087693 h 4176472"/>
              <a:gd name="connsiteX28" fmla="*/ 2315772 w 2315772"/>
              <a:gd name="connsiteY28" fmla="*/ 3238166 h 4176472"/>
              <a:gd name="connsiteX29" fmla="*/ 2315772 w 2315772"/>
              <a:gd name="connsiteY29" fmla="*/ 3304797 h 4176472"/>
              <a:gd name="connsiteX30" fmla="*/ 2315772 w 2315772"/>
              <a:gd name="connsiteY30" fmla="*/ 3455270 h 4176472"/>
              <a:gd name="connsiteX31" fmla="*/ 2315772 w 2315772"/>
              <a:gd name="connsiteY31" fmla="*/ 3718835 h 4176472"/>
              <a:gd name="connsiteX32" fmla="*/ 2315772 w 2315772"/>
              <a:gd name="connsiteY32" fmla="*/ 3869308 h 4176472"/>
              <a:gd name="connsiteX33" fmla="*/ 2315772 w 2315772"/>
              <a:gd name="connsiteY33" fmla="*/ 3935939 h 4176472"/>
              <a:gd name="connsiteX34" fmla="*/ 2315772 w 2315772"/>
              <a:gd name="connsiteY34" fmla="*/ 4086412 h 4176472"/>
              <a:gd name="connsiteX35" fmla="*/ 2225712 w 2315772"/>
              <a:gd name="connsiteY35" fmla="*/ 4176472 h 4176472"/>
              <a:gd name="connsiteX36" fmla="*/ 90060 w 2315772"/>
              <a:gd name="connsiteY36" fmla="*/ 4176472 h 4176472"/>
              <a:gd name="connsiteX37" fmla="*/ 0 w 2315772"/>
              <a:gd name="connsiteY37" fmla="*/ 4086412 h 4176472"/>
              <a:gd name="connsiteX38" fmla="*/ 0 w 2315772"/>
              <a:gd name="connsiteY38" fmla="*/ 3935939 h 4176472"/>
              <a:gd name="connsiteX39" fmla="*/ 0 w 2315772"/>
              <a:gd name="connsiteY39" fmla="*/ 3869308 h 4176472"/>
              <a:gd name="connsiteX40" fmla="*/ 0 w 2315772"/>
              <a:gd name="connsiteY40" fmla="*/ 3718835 h 4176472"/>
              <a:gd name="connsiteX41" fmla="*/ 0 w 2315772"/>
              <a:gd name="connsiteY41" fmla="*/ 3455270 h 4176472"/>
              <a:gd name="connsiteX42" fmla="*/ 0 w 2315772"/>
              <a:gd name="connsiteY42" fmla="*/ 3304797 h 4176472"/>
              <a:gd name="connsiteX43" fmla="*/ 0 w 2315772"/>
              <a:gd name="connsiteY43" fmla="*/ 3238166 h 4176472"/>
              <a:gd name="connsiteX44" fmla="*/ 0 w 2315772"/>
              <a:gd name="connsiteY44" fmla="*/ 3087693 h 4176472"/>
              <a:gd name="connsiteX45" fmla="*/ 0 w 2315772"/>
              <a:gd name="connsiteY45" fmla="*/ 1088779 h 4176472"/>
              <a:gd name="connsiteX46" fmla="*/ 0 w 2315772"/>
              <a:gd name="connsiteY46" fmla="*/ 938306 h 4176472"/>
              <a:gd name="connsiteX47" fmla="*/ 0 w 2315772"/>
              <a:gd name="connsiteY47" fmla="*/ 871675 h 4176472"/>
              <a:gd name="connsiteX48" fmla="*/ 0 w 2315772"/>
              <a:gd name="connsiteY48" fmla="*/ 721202 h 4176472"/>
              <a:gd name="connsiteX49" fmla="*/ 0 w 2315772"/>
              <a:gd name="connsiteY49" fmla="*/ 457637 h 4176472"/>
              <a:gd name="connsiteX50" fmla="*/ 0 w 2315772"/>
              <a:gd name="connsiteY50" fmla="*/ 307164 h 4176472"/>
              <a:gd name="connsiteX51" fmla="*/ 0 w 2315772"/>
              <a:gd name="connsiteY51" fmla="*/ 240533 h 4176472"/>
              <a:gd name="connsiteX52" fmla="*/ 0 w 2315772"/>
              <a:gd name="connsiteY52" fmla="*/ 90060 h 4176472"/>
              <a:gd name="connsiteX53" fmla="*/ 90060 w 2315772"/>
              <a:gd name="connsiteY53" fmla="*/ 0 h 417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315772" h="4176472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150473"/>
                </a:lnTo>
                <a:lnTo>
                  <a:pt x="2315772" y="217104"/>
                </a:lnTo>
                <a:lnTo>
                  <a:pt x="2315772" y="240533"/>
                </a:lnTo>
                <a:lnTo>
                  <a:pt x="2315772" y="307164"/>
                </a:lnTo>
                <a:lnTo>
                  <a:pt x="2315772" y="367577"/>
                </a:lnTo>
                <a:lnTo>
                  <a:pt x="2315772" y="457637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781615"/>
                </a:lnTo>
                <a:lnTo>
                  <a:pt x="2315772" y="848246"/>
                </a:lnTo>
                <a:lnTo>
                  <a:pt x="2315772" y="871675"/>
                </a:lnTo>
                <a:lnTo>
                  <a:pt x="2315772" y="883801"/>
                </a:lnTo>
                <a:lnTo>
                  <a:pt x="2315772" y="938306"/>
                </a:lnTo>
                <a:lnTo>
                  <a:pt x="2315772" y="950432"/>
                </a:lnTo>
                <a:lnTo>
                  <a:pt x="2315772" y="998719"/>
                </a:lnTo>
                <a:lnTo>
                  <a:pt x="2315772" y="1088779"/>
                </a:lnTo>
                <a:lnTo>
                  <a:pt x="2315772" y="1100905"/>
                </a:lnTo>
                <a:lnTo>
                  <a:pt x="2315772" y="1364470"/>
                </a:lnTo>
                <a:lnTo>
                  <a:pt x="2315772" y="1514943"/>
                </a:lnTo>
                <a:lnTo>
                  <a:pt x="2315772" y="1581574"/>
                </a:lnTo>
                <a:lnTo>
                  <a:pt x="2315772" y="1732047"/>
                </a:lnTo>
                <a:lnTo>
                  <a:pt x="2315772" y="3087693"/>
                </a:lnTo>
                <a:lnTo>
                  <a:pt x="2315772" y="3238166"/>
                </a:lnTo>
                <a:lnTo>
                  <a:pt x="2315772" y="3304797"/>
                </a:lnTo>
                <a:lnTo>
                  <a:pt x="2315772" y="3455270"/>
                </a:lnTo>
                <a:lnTo>
                  <a:pt x="2315772" y="3718835"/>
                </a:lnTo>
                <a:lnTo>
                  <a:pt x="2315772" y="3869308"/>
                </a:lnTo>
                <a:lnTo>
                  <a:pt x="2315772" y="3935939"/>
                </a:lnTo>
                <a:lnTo>
                  <a:pt x="2315772" y="4086412"/>
                </a:lnTo>
                <a:cubicBezTo>
                  <a:pt x="2315772" y="4136151"/>
                  <a:pt x="2275451" y="4176472"/>
                  <a:pt x="2225712" y="4176472"/>
                </a:cubicBezTo>
                <a:lnTo>
                  <a:pt x="90060" y="4176472"/>
                </a:lnTo>
                <a:cubicBezTo>
                  <a:pt x="40321" y="4176472"/>
                  <a:pt x="0" y="4136151"/>
                  <a:pt x="0" y="4086412"/>
                </a:cubicBezTo>
                <a:lnTo>
                  <a:pt x="0" y="3935939"/>
                </a:lnTo>
                <a:lnTo>
                  <a:pt x="0" y="3869308"/>
                </a:lnTo>
                <a:lnTo>
                  <a:pt x="0" y="3718835"/>
                </a:lnTo>
                <a:lnTo>
                  <a:pt x="0" y="3455270"/>
                </a:lnTo>
                <a:lnTo>
                  <a:pt x="0" y="3304797"/>
                </a:lnTo>
                <a:lnTo>
                  <a:pt x="0" y="3238166"/>
                </a:lnTo>
                <a:lnTo>
                  <a:pt x="0" y="3087693"/>
                </a:lnTo>
                <a:lnTo>
                  <a:pt x="0" y="1088779"/>
                </a:lnTo>
                <a:lnTo>
                  <a:pt x="0" y="938306"/>
                </a:lnTo>
                <a:lnTo>
                  <a:pt x="0" y="871675"/>
                </a:lnTo>
                <a:lnTo>
                  <a:pt x="0" y="721202"/>
                </a:lnTo>
                <a:lnTo>
                  <a:pt x="0" y="457637"/>
                </a:lnTo>
                <a:lnTo>
                  <a:pt x="0" y="307164"/>
                </a:lnTo>
                <a:lnTo>
                  <a:pt x="0" y="240533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4246E92-1782-DC3F-9194-5992E20064E5}"/>
              </a:ext>
            </a:extLst>
          </p:cNvPr>
          <p:cNvGrpSpPr/>
          <p:nvPr/>
        </p:nvGrpSpPr>
        <p:grpSpPr>
          <a:xfrm>
            <a:off x="3789078" y="1101163"/>
            <a:ext cx="2075973" cy="571952"/>
            <a:chOff x="1214774" y="1299533"/>
            <a:chExt cx="2075973" cy="57195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5332CA3-A4BA-9BDC-743F-841BDB308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C665931-D029-A546-2F9F-0FA532375209}"/>
                </a:ext>
              </a:extLst>
            </p:cNvPr>
            <p:cNvSpPr txBox="1"/>
            <p:nvPr/>
          </p:nvSpPr>
          <p:spPr>
            <a:xfrm rot="21480000">
              <a:off x="1269212" y="134776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>
                <a:lnSpc>
                  <a:spcPts val="1460"/>
                </a:lnSpc>
              </a:pPr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North East Land, Sea and Air Museum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FD51D5B-90CB-963B-A812-DA334BE4A627}"/>
              </a:ext>
            </a:extLst>
          </p:cNvPr>
          <p:cNvGrpSpPr/>
          <p:nvPr/>
        </p:nvGrpSpPr>
        <p:grpSpPr>
          <a:xfrm>
            <a:off x="6363382" y="1101163"/>
            <a:ext cx="2075973" cy="571952"/>
            <a:chOff x="1214774" y="1299533"/>
            <a:chExt cx="2075973" cy="57195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4B65068-5520-C1EE-4877-DC11E29BF1F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B2892DF-758C-2621-070F-072337505861}"/>
                </a:ext>
              </a:extLst>
            </p:cNvPr>
            <p:cNvSpPr txBox="1"/>
            <p:nvPr/>
          </p:nvSpPr>
          <p:spPr>
            <a:xfrm rot="21480000">
              <a:off x="1299097" y="1348021"/>
              <a:ext cx="1832492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4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Hadrian’s Wall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14EDA69-A7CA-F842-0C2E-CACD818962D2}"/>
              </a:ext>
            </a:extLst>
          </p:cNvPr>
          <p:cNvGrpSpPr/>
          <p:nvPr/>
        </p:nvGrpSpPr>
        <p:grpSpPr>
          <a:xfrm>
            <a:off x="8937686" y="1101163"/>
            <a:ext cx="2075973" cy="571952"/>
            <a:chOff x="1214774" y="1299533"/>
            <a:chExt cx="2075973" cy="57195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3A6FCCB-34AD-7DDB-3386-899209C2AE3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0B16125-27E4-A3DB-7EE7-08A0CD3F0CB9}"/>
                </a:ext>
              </a:extLst>
            </p:cNvPr>
            <p:cNvSpPr txBox="1"/>
            <p:nvPr/>
          </p:nvSpPr>
          <p:spPr>
            <a:xfrm rot="21480000">
              <a:off x="1269211" y="1346346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400" dirty="0" err="1">
                  <a:solidFill>
                    <a:srgbClr val="2998CE"/>
                  </a:solidFill>
                  <a:latin typeface="Comic Sans MS" panose="030F0902030302020204" pitchFamily="66" charset="0"/>
                </a:rPr>
                <a:t>Diggerland</a:t>
              </a:r>
              <a:r>
                <a:rPr lang="en-GB" sz="14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, Durham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05FF9344-0F41-9F48-23FB-08576122D3D4}"/>
              </a:ext>
            </a:extLst>
          </p:cNvPr>
          <p:cNvGrpSpPr/>
          <p:nvPr/>
        </p:nvGrpSpPr>
        <p:grpSpPr>
          <a:xfrm>
            <a:off x="1214774" y="1101163"/>
            <a:ext cx="2075973" cy="571952"/>
            <a:chOff x="1214774" y="1299533"/>
            <a:chExt cx="2075973" cy="571952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3CFB8DAB-5D9F-46D6-AA82-C58975911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AEAB417-DFB1-B9BF-07D4-50A5A97686B9}"/>
                </a:ext>
              </a:extLst>
            </p:cNvPr>
            <p:cNvSpPr txBox="1"/>
            <p:nvPr/>
          </p:nvSpPr>
          <p:spPr>
            <a:xfrm rot="21480000">
              <a:off x="1225624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Newcastle United Football Stadium</a:t>
              </a:r>
            </a:p>
          </p:txBody>
        </p:sp>
      </p:grp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3950146A-E9BA-67F0-5A76-16EDAAC6606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35810">
            <a:off x="4928953" y="4620154"/>
            <a:ext cx="834029" cy="778426"/>
          </a:xfrm>
          <a:prstGeom prst="rect">
            <a:avLst/>
          </a:prstGeom>
        </p:spPr>
      </p:pic>
      <p:pic>
        <p:nvPicPr>
          <p:cNvPr id="27" name="Picture 26" descr="Shape, circle&#10;&#10;Description automatically generated">
            <a:extLst>
              <a:ext uri="{FF2B5EF4-FFF2-40B4-BE49-F238E27FC236}">
                <a16:creationId xmlns:a16="http://schemas.microsoft.com/office/drawing/2014/main" id="{28C990FE-3F2D-FA36-A03C-1A4032097F8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2438" y="4683314"/>
            <a:ext cx="659532" cy="66669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49FDF3C-43A4-4497-E0EF-F019846B1A8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65391" y="4735383"/>
            <a:ext cx="669394" cy="80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8018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12637</TotalTime>
  <Words>174</Words>
  <Application>Microsoft Macintosh PowerPoint</Application>
  <PresentationFormat>Widescreen</PresentationFormat>
  <Paragraphs>28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477</cp:revision>
  <dcterms:created xsi:type="dcterms:W3CDTF">2021-01-11T17:47:06Z</dcterms:created>
  <dcterms:modified xsi:type="dcterms:W3CDTF">2022-09-23T16:53:05Z</dcterms:modified>
</cp:coreProperties>
</file>