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9" r:id="rId3"/>
    <p:sldId id="315" r:id="rId4"/>
    <p:sldId id="313" r:id="rId5"/>
    <p:sldId id="314" r:id="rId6"/>
    <p:sldId id="312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orient="horz" pos="3226" userDrawn="1">
          <p15:clr>
            <a:srgbClr val="A4A3A4"/>
          </p15:clr>
        </p15:guide>
        <p15:guide id="13" orient="horz" pos="3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8CE"/>
    <a:srgbClr val="E15D29"/>
    <a:srgbClr val="3692C4"/>
    <a:srgbClr val="39AB47"/>
    <a:srgbClr val="D92229"/>
    <a:srgbClr val="D9222A"/>
    <a:srgbClr val="272626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 autoAdjust="0"/>
    <p:restoredTop sz="94700"/>
  </p:normalViewPr>
  <p:slideViewPr>
    <p:cSldViewPr snapToGrid="0" snapToObjects="1">
      <p:cViewPr varScale="1">
        <p:scale>
          <a:sx n="98" d="100"/>
          <a:sy n="98" d="100"/>
        </p:scale>
        <p:origin x="376" y="192"/>
      </p:cViewPr>
      <p:guideLst>
        <p:guide orient="horz" pos="4320"/>
        <p:guide orient="horz" pos="2160"/>
        <p:guide pos="801"/>
        <p:guide orient="horz"/>
        <p:guide pos="3840"/>
        <p:guide pos="7015"/>
        <p:guide orient="horz" pos="3226"/>
        <p:guide orient="horz" pos="3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6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0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7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2D8A55-23B2-447E-399B-7DE0E0042445}"/>
              </a:ext>
            </a:extLst>
          </p:cNvPr>
          <p:cNvGrpSpPr/>
          <p:nvPr/>
        </p:nvGrpSpPr>
        <p:grpSpPr>
          <a:xfrm>
            <a:off x="0" y="1604049"/>
            <a:ext cx="12192000" cy="3996506"/>
            <a:chOff x="0" y="1604049"/>
            <a:chExt cx="12192000" cy="399650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CF85DC-A4F7-1616-0C28-3007E62DD66E}"/>
                </a:ext>
              </a:extLst>
            </p:cNvPr>
            <p:cNvSpPr/>
            <p:nvPr/>
          </p:nvSpPr>
          <p:spPr>
            <a:xfrm>
              <a:off x="0" y="1604049"/>
              <a:ext cx="12192000" cy="39965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Diagram&#10;&#10;Description automatically generated with medium confidence">
              <a:extLst>
                <a:ext uri="{FF2B5EF4-FFF2-40B4-BE49-F238E27FC236}">
                  <a16:creationId xmlns:a16="http://schemas.microsoft.com/office/drawing/2014/main" id="{6F77183C-B984-8D75-BB76-B04723C4F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459" t="29706" r="5274" b="34836"/>
            <a:stretch/>
          </p:blipFill>
          <p:spPr>
            <a:xfrm>
              <a:off x="0" y="1679678"/>
              <a:ext cx="12191999" cy="384524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C49EDA-9B08-8CA3-B6EC-79E5A60F92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201545">
            <a:off x="6655690" y="1479792"/>
            <a:ext cx="3270993" cy="3734384"/>
          </a:xfrm>
          <a:prstGeom prst="rect">
            <a:avLst/>
          </a:prstGeom>
          <a:effectLst>
            <a:outerShdw dist="105271" dir="2700000" algn="tl" rotWithShape="0">
              <a:prstClr val="black">
                <a:alpha val="16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45BF43-EE55-6678-380B-0494F045F35F}"/>
              </a:ext>
            </a:extLst>
          </p:cNvPr>
          <p:cNvSpPr txBox="1"/>
          <p:nvPr/>
        </p:nvSpPr>
        <p:spPr>
          <a:xfrm rot="21180000">
            <a:off x="6941827" y="4553930"/>
            <a:ext cx="3060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Devon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Special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541" y="5863817"/>
            <a:ext cx="761999" cy="752229"/>
          </a:xfrm>
          <a:prstGeom prst="rect">
            <a:avLst/>
          </a:prstGeom>
          <a:solidFill>
            <a:srgbClr val="2998CE"/>
          </a:solidFill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FC899330-DE0D-3982-CAC3-71A0D33494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845" y="1226772"/>
            <a:ext cx="3492273" cy="43909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421" b="20421"/>
          <a:stretch/>
        </p:blipFill>
        <p:spPr>
          <a:xfrm>
            <a:off x="1574173" y="1541165"/>
            <a:ext cx="9064786" cy="3580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277642" y="5521074"/>
            <a:ext cx="96578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See full-size dinosaur models. Learn about incredible fossils – and more!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14EE0-84FC-A914-A596-5CA38524AA51}"/>
              </a:ext>
            </a:extLst>
          </p:cNvPr>
          <p:cNvSpPr txBox="1"/>
          <p:nvPr/>
        </p:nvSpPr>
        <p:spPr>
          <a:xfrm>
            <a:off x="2440743" y="731289"/>
            <a:ext cx="7321777" cy="4052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Dinosaur World, Torquay</a:t>
            </a:r>
          </a:p>
          <a:p>
            <a:pPr algn="ctr"/>
            <a:endParaRPr lang="en-GB" sz="3000" b="1" dirty="0">
              <a:solidFill>
                <a:srgbClr val="2998C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5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76" b="23176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3108184" y="5189245"/>
            <a:ext cx="59967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Medieval underground passages, the only ones of their kind in the country!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2FEC34-EF04-0731-8E02-DC9E9ADD06A8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Exeter Underground Passages</a:t>
            </a:r>
          </a:p>
        </p:txBody>
      </p:sp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518" b="21628"/>
          <a:stretch/>
        </p:blipFill>
        <p:spPr>
          <a:xfrm>
            <a:off x="1574173" y="1807256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478524" y="5189245"/>
            <a:ext cx="72560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Look at the night sky. Learn about the sun, the moon and the planets in our solar system.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61A88-4122-D4BA-31A4-B32983C55CDF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Norman Lockyer Observatory, Sidmouth</a:t>
            </a:r>
          </a:p>
        </p:txBody>
      </p:sp>
    </p:spTree>
    <p:extLst>
      <p:ext uri="{BB962C8B-B14F-4D97-AF65-F5344CB8AC3E}">
        <p14:creationId xmlns:p14="http://schemas.microsoft.com/office/powerpoint/2010/main" val="2621639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86" t="19918" b="24331"/>
          <a:stretch/>
        </p:blipFill>
        <p:spPr>
          <a:xfrm>
            <a:off x="1574173" y="1541165"/>
            <a:ext cx="9064786" cy="3580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277642" y="5529485"/>
            <a:ext cx="96578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Learn about the history of Dartmoor, the place and its people.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ADEE09-B022-E6C9-E084-68F60B2E6590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Dartmoor Museum</a:t>
            </a:r>
          </a:p>
        </p:txBody>
      </p:sp>
    </p:spTree>
    <p:extLst>
      <p:ext uri="{BB962C8B-B14F-4D97-AF65-F5344CB8AC3E}">
        <p14:creationId xmlns:p14="http://schemas.microsoft.com/office/powerpoint/2010/main" val="630376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FBD98-E87B-8079-DEE8-168691FB52A6}"/>
              </a:ext>
            </a:extLst>
          </p:cNvPr>
          <p:cNvSpPr txBox="1"/>
          <p:nvPr/>
        </p:nvSpPr>
        <p:spPr>
          <a:xfrm>
            <a:off x="1188919" y="3884993"/>
            <a:ext cx="2101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See full-size dinosaur models. Learn about incredible fossils – and more!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79B10023-8089-FBBD-9097-D10C059CBD93}"/>
              </a:ext>
            </a:extLst>
          </p:cNvPr>
          <p:cNvSpPr/>
          <p:nvPr/>
        </p:nvSpPr>
        <p:spPr>
          <a:xfrm>
            <a:off x="1077679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14C084-A9E2-12E2-B440-F616A7680F33}"/>
              </a:ext>
            </a:extLst>
          </p:cNvPr>
          <p:cNvSpPr txBox="1"/>
          <p:nvPr/>
        </p:nvSpPr>
        <p:spPr>
          <a:xfrm>
            <a:off x="3747320" y="3884993"/>
            <a:ext cx="2101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Medieval underground passages, the only ones of their kind in the country!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922E0E-CD90-870D-C1AA-800EB8767B69}"/>
              </a:ext>
            </a:extLst>
          </p:cNvPr>
          <p:cNvSpPr txBox="1"/>
          <p:nvPr/>
        </p:nvSpPr>
        <p:spPr>
          <a:xfrm>
            <a:off x="6329153" y="3884993"/>
            <a:ext cx="2101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Look at the night sky. Learn about the sun, the moon and the planets in our solar system.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76851-1693-9E35-8DB1-ED0D6F3FF3E0}"/>
              </a:ext>
            </a:extLst>
          </p:cNvPr>
          <p:cNvSpPr txBox="1"/>
          <p:nvPr/>
        </p:nvSpPr>
        <p:spPr>
          <a:xfrm>
            <a:off x="8910986" y="3884993"/>
            <a:ext cx="21026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Learn about the history of Dartmoor, the place and its people.</a:t>
            </a:r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BCDF32C1-AB11-B58B-18C9-BCF165DD3A1C}"/>
              </a:ext>
            </a:extLst>
          </p:cNvPr>
          <p:cNvSpPr/>
          <p:nvPr/>
        </p:nvSpPr>
        <p:spPr>
          <a:xfrm>
            <a:off x="8809974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52969190-1E02-5D43-EB20-7B089A96D865}"/>
              </a:ext>
            </a:extLst>
          </p:cNvPr>
          <p:cNvSpPr/>
          <p:nvPr/>
        </p:nvSpPr>
        <p:spPr>
          <a:xfrm>
            <a:off x="3655111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F32D6AC5-A5E4-BDDD-9D35-C9747A4793A7}"/>
              </a:ext>
            </a:extLst>
          </p:cNvPr>
          <p:cNvSpPr/>
          <p:nvPr/>
        </p:nvSpPr>
        <p:spPr>
          <a:xfrm>
            <a:off x="6232543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F9344-0F41-9F48-23FB-08576122D3D4}"/>
              </a:ext>
            </a:extLst>
          </p:cNvPr>
          <p:cNvGrpSpPr/>
          <p:nvPr/>
        </p:nvGrpSpPr>
        <p:grpSpPr>
          <a:xfrm>
            <a:off x="1214774" y="1256669"/>
            <a:ext cx="2075973" cy="571952"/>
            <a:chOff x="1214774" y="1299533"/>
            <a:chExt cx="2075973" cy="57195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CFB8DAB-5D9F-46D6-AA82-C58975911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EAB417-DFB1-B9BF-07D4-50A5A97686B9}"/>
                </a:ext>
              </a:extLst>
            </p:cNvPr>
            <p:cNvSpPr txBox="1"/>
            <p:nvPr/>
          </p:nvSpPr>
          <p:spPr>
            <a:xfrm rot="21480000">
              <a:off x="1283499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Dinosaur World,</a:t>
              </a:r>
            </a:p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Torquay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4246E92-1782-DC3F-9194-5992E20064E5}"/>
              </a:ext>
            </a:extLst>
          </p:cNvPr>
          <p:cNvGrpSpPr/>
          <p:nvPr/>
        </p:nvGrpSpPr>
        <p:grpSpPr>
          <a:xfrm>
            <a:off x="3789078" y="1256669"/>
            <a:ext cx="2075973" cy="571952"/>
            <a:chOff x="1214774" y="1299533"/>
            <a:chExt cx="2075973" cy="5719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332CA3-A4BA-9BDC-743F-841BDB30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665931-D029-A546-2F9F-0FA532375209}"/>
                </a:ext>
              </a:extLst>
            </p:cNvPr>
            <p:cNvSpPr txBox="1"/>
            <p:nvPr/>
          </p:nvSpPr>
          <p:spPr>
            <a:xfrm rot="21480000">
              <a:off x="1269212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Exeter Underground Passages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FD51D5B-90CB-963B-A812-DA334BE4A627}"/>
              </a:ext>
            </a:extLst>
          </p:cNvPr>
          <p:cNvGrpSpPr/>
          <p:nvPr/>
        </p:nvGrpSpPr>
        <p:grpSpPr>
          <a:xfrm>
            <a:off x="6363382" y="1256669"/>
            <a:ext cx="2075973" cy="571952"/>
            <a:chOff x="1214774" y="1299533"/>
            <a:chExt cx="2075973" cy="57195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4B65068-5520-C1EE-4877-DC11E29BF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2892DF-758C-2621-070F-072337505861}"/>
                </a:ext>
              </a:extLst>
            </p:cNvPr>
            <p:cNvSpPr txBox="1"/>
            <p:nvPr/>
          </p:nvSpPr>
          <p:spPr>
            <a:xfrm rot="21480000">
              <a:off x="1270745" y="1359596"/>
              <a:ext cx="1832492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Norman Lockyer Observatory, Sidmouth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14EDA69-A7CA-F842-0C2E-CACD818962D2}"/>
              </a:ext>
            </a:extLst>
          </p:cNvPr>
          <p:cNvGrpSpPr/>
          <p:nvPr/>
        </p:nvGrpSpPr>
        <p:grpSpPr>
          <a:xfrm>
            <a:off x="8937686" y="1256669"/>
            <a:ext cx="2075973" cy="571952"/>
            <a:chOff x="1214774" y="1299533"/>
            <a:chExt cx="2075973" cy="571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A6FCCB-34AD-7DDB-3386-899209C2A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B16125-27E4-A3DB-7EE7-08A0CD3F0CB9}"/>
                </a:ext>
              </a:extLst>
            </p:cNvPr>
            <p:cNvSpPr txBox="1"/>
            <p:nvPr/>
          </p:nvSpPr>
          <p:spPr>
            <a:xfrm rot="21480000">
              <a:off x="1269211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4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Dartmoor Museum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37C627B-ABEC-D36C-842A-09233FC727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35" r="20205"/>
          <a:stretch/>
        </p:blipFill>
        <p:spPr>
          <a:xfrm>
            <a:off x="1287310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C69FA3C-0A51-824E-9519-11CAE7B090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647" b="15485"/>
          <a:stretch/>
        </p:blipFill>
        <p:spPr>
          <a:xfrm>
            <a:off x="3864742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14693C-3B41-84C0-6CF8-AC7A46A72B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77" t="36145" r="11425" b="9931"/>
          <a:stretch/>
        </p:blipFill>
        <p:spPr>
          <a:xfrm>
            <a:off x="6442174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8D8B36-4B12-ADA5-6FA2-A58825962F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93" r="20791"/>
          <a:stretch/>
        </p:blipFill>
        <p:spPr>
          <a:xfrm>
            <a:off x="9019605" y="1959232"/>
            <a:ext cx="1896511" cy="1817609"/>
          </a:xfrm>
          <a:prstGeom prst="roundRect">
            <a:avLst>
              <a:gd name="adj" fmla="val 5582"/>
            </a:avLst>
          </a:prstGeom>
        </p:spPr>
      </p:pic>
    </p:spTree>
    <p:extLst>
      <p:ext uri="{BB962C8B-B14F-4D97-AF65-F5344CB8AC3E}">
        <p14:creationId xmlns:p14="http://schemas.microsoft.com/office/powerpoint/2010/main" val="1420801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12617</TotalTime>
  <Words>180</Words>
  <Application>Microsoft Macintosh PowerPoint</Application>
  <PresentationFormat>Widescreen</PresentationFormat>
  <Paragraphs>27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467</cp:revision>
  <dcterms:created xsi:type="dcterms:W3CDTF">2021-01-11T17:47:06Z</dcterms:created>
  <dcterms:modified xsi:type="dcterms:W3CDTF">2022-09-23T16:30:17Z</dcterms:modified>
</cp:coreProperties>
</file>