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2" r:id="rId6"/>
    <p:sldId id="314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pos="28" userDrawn="1">
          <p15:clr>
            <a:srgbClr val="A4A3A4"/>
          </p15:clr>
        </p15:guide>
        <p15:guide id="10" pos="2298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680" userDrawn="1">
          <p15:clr>
            <a:srgbClr val="A4A3A4"/>
          </p15:clr>
        </p15:guide>
        <p15:guide id="13" pos="3908" userDrawn="1">
          <p15:clr>
            <a:srgbClr val="A4A3A4"/>
          </p15:clr>
        </p15:guide>
        <p15:guide id="14" pos="55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4320"/>
        <p:guide orient="horz" pos="2160"/>
        <p:guide pos="801"/>
        <p:guide orient="horz" pos="28"/>
        <p:guide pos="2298"/>
        <p:guide pos="7015"/>
        <p:guide orient="horz" pos="3680"/>
        <p:guide pos="3908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3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East Midlands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190803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This famous stately home also has children’s farms and fun treats like zip wires, face painting and Princess Bea the pony!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Chatsworth House, Derbyshire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438B8F-C2C3-D5A9-0288-703F650386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58" b="3561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530443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These are the largest group of caves in the country!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City of Caves, Nottingham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F12BE5-F25F-0955-09CB-02DC2C7DBB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82" b="28522"/>
          <a:stretch/>
        </p:blipFill>
        <p:spPr>
          <a:xfrm>
            <a:off x="1574173" y="1541165"/>
            <a:ext cx="9064786" cy="374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754" b="457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189245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 forest that was home to Robin Hood and his Merry Men. They did exist, but not quite like the film!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Sherwood Forest, Nottingham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67" b="40521"/>
          <a:stretch/>
        </p:blipFill>
        <p:spPr>
          <a:xfrm>
            <a:off x="1579790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186250" y="5189245"/>
            <a:ext cx="9851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This iconic theatre is used by local and national artists and performers. It is named after Leicester’s famous author, Sue Townsend.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Sue Townsend Theatre, Leicester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6C51143C-9E6F-FC62-8FE4-ABFC5DB2A417}"/>
              </a:ext>
            </a:extLst>
          </p:cNvPr>
          <p:cNvSpPr txBox="1"/>
          <p:nvPr/>
        </p:nvSpPr>
        <p:spPr>
          <a:xfrm>
            <a:off x="3751274" y="3709909"/>
            <a:ext cx="2117731" cy="1105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20"/>
              </a:lnSpc>
            </a:pPr>
            <a:r>
              <a:rPr lang="en-GB" sz="1600" dirty="0">
                <a:latin typeface="Comic Sans MS" panose="030F0902030302020204" pitchFamily="66" charset="0"/>
              </a:rPr>
              <a:t>These are the largest group of caves in the country! 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3585856F-7800-E612-47E0-5F1AC4DBD5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13" t="3212" r="18512" b="7260"/>
          <a:stretch/>
        </p:blipFill>
        <p:spPr>
          <a:xfrm>
            <a:off x="3868696" y="1836400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38" name="Freeform 37">
            <a:extLst>
              <a:ext uri="{FF2B5EF4-FFF2-40B4-BE49-F238E27FC236}">
                <a16:creationId xmlns:a16="http://schemas.microsoft.com/office/drawing/2014/main" id="{0ECACCBF-469B-3D48-1BE2-6B41AED95FF6}"/>
              </a:ext>
            </a:extLst>
          </p:cNvPr>
          <p:cNvSpPr/>
          <p:nvPr/>
        </p:nvSpPr>
        <p:spPr>
          <a:xfrm>
            <a:off x="3655074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A97696F-95E1-85A3-DA51-DC0E52490CBA}"/>
              </a:ext>
            </a:extLst>
          </p:cNvPr>
          <p:cNvGrpSpPr/>
          <p:nvPr/>
        </p:nvGrpSpPr>
        <p:grpSpPr>
          <a:xfrm>
            <a:off x="3793032" y="1133837"/>
            <a:ext cx="2075973" cy="571952"/>
            <a:chOff x="1214774" y="1299533"/>
            <a:chExt cx="2075973" cy="571952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E98081A7-0A5A-D132-D11F-91BC2EFF6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F35D836-F372-836F-D5A2-05E305B45EC4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City of Caves,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Nottingham</a:t>
              </a:r>
            </a:p>
          </p:txBody>
        </p:sp>
      </p:grp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25E75E1B-70FE-720E-B91E-AE3D871E2E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049" y="4685631"/>
            <a:ext cx="1016668" cy="762501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709909"/>
            <a:ext cx="22005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50"/>
              </a:lnSpc>
            </a:pPr>
            <a:r>
              <a:rPr lang="en-GB" sz="1500" dirty="0">
                <a:latin typeface="Comic Sans MS" panose="030F0902030302020204" pitchFamily="66" charset="0"/>
              </a:rPr>
              <a:t>This famous stately home also has children’s farms and fun treats like zip wires, face painting and Princess Bea</a:t>
            </a:r>
          </a:p>
          <a:p>
            <a:pPr>
              <a:lnSpc>
                <a:spcPts val="1750"/>
              </a:lnSpc>
            </a:pPr>
            <a:r>
              <a:rPr lang="en-GB" sz="1500" dirty="0">
                <a:latin typeface="Comic Sans MS" panose="030F0902030302020204" pitchFamily="66" charset="0"/>
              </a:rPr>
              <a:t>the pony!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8882697" y="3709909"/>
            <a:ext cx="22074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50"/>
              </a:lnSpc>
            </a:pPr>
            <a:r>
              <a:rPr lang="en-GB" sz="1500" dirty="0">
                <a:latin typeface="Comic Sans MS" panose="030F0902030302020204" pitchFamily="66" charset="0"/>
              </a:rPr>
              <a:t>This iconic theatre is used by local and national artists and performers. It is named after Leicester’s famous author, Sue Townsend.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6332428" y="3709909"/>
            <a:ext cx="2102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The forest that was home to Robin Hood and his Merry Men. They did exist, but not quite like</a:t>
            </a:r>
          </a:p>
          <a:p>
            <a:r>
              <a:rPr lang="en-GB" sz="1600" dirty="0">
                <a:latin typeface="Comic Sans MS" panose="030F0902030302020204" pitchFamily="66" charset="0"/>
              </a:rPr>
              <a:t>the film!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57" t="1113" r="16500" b="4132"/>
          <a:stretch/>
        </p:blipFill>
        <p:spPr>
          <a:xfrm>
            <a:off x="1287310" y="1836400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2" t="1819" r="43248" b="25814"/>
          <a:stretch/>
        </p:blipFill>
        <p:spPr>
          <a:xfrm>
            <a:off x="9000119" y="1836400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20" r="15220"/>
          <a:stretch/>
        </p:blipFill>
        <p:spPr>
          <a:xfrm>
            <a:off x="6441047" y="1836400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23" name="Freeform 22">
            <a:extLst>
              <a:ext uri="{FF2B5EF4-FFF2-40B4-BE49-F238E27FC236}">
                <a16:creationId xmlns:a16="http://schemas.microsoft.com/office/drawing/2014/main" id="{5E17A5E6-5624-BB95-D1BD-8285189C669B}"/>
              </a:ext>
            </a:extLst>
          </p:cNvPr>
          <p:cNvSpPr/>
          <p:nvPr/>
        </p:nvSpPr>
        <p:spPr>
          <a:xfrm>
            <a:off x="6231416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62F42843-3CA3-CBA0-D717-B04E4608ACD7}"/>
              </a:ext>
            </a:extLst>
          </p:cNvPr>
          <p:cNvSpPr/>
          <p:nvPr/>
        </p:nvSpPr>
        <p:spPr>
          <a:xfrm>
            <a:off x="1073689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F5F11CD-E871-44BF-251A-C73370F5BC66}"/>
              </a:ext>
            </a:extLst>
          </p:cNvPr>
          <p:cNvSpPr/>
          <p:nvPr/>
        </p:nvSpPr>
        <p:spPr>
          <a:xfrm>
            <a:off x="8786497" y="1420182"/>
            <a:ext cx="2315772" cy="4025999"/>
          </a:xfrm>
          <a:custGeom>
            <a:avLst/>
            <a:gdLst>
              <a:gd name="connsiteX0" fmla="*/ 90060 w 2315772"/>
              <a:gd name="connsiteY0" fmla="*/ 0 h 4025999"/>
              <a:gd name="connsiteX1" fmla="*/ 1582444 w 2315772"/>
              <a:gd name="connsiteY1" fmla="*/ 0 h 4025999"/>
              <a:gd name="connsiteX2" fmla="*/ 2225712 w 2315772"/>
              <a:gd name="connsiteY2" fmla="*/ 0 h 4025999"/>
              <a:gd name="connsiteX3" fmla="*/ 2315772 w 2315772"/>
              <a:gd name="connsiteY3" fmla="*/ 0 h 4025999"/>
              <a:gd name="connsiteX4" fmla="*/ 2315772 w 2315772"/>
              <a:gd name="connsiteY4" fmla="*/ 90060 h 4025999"/>
              <a:gd name="connsiteX5" fmla="*/ 2315772 w 2315772"/>
              <a:gd name="connsiteY5" fmla="*/ 217104 h 4025999"/>
              <a:gd name="connsiteX6" fmla="*/ 2315772 w 2315772"/>
              <a:gd name="connsiteY6" fmla="*/ 307164 h 4025999"/>
              <a:gd name="connsiteX7" fmla="*/ 2315772 w 2315772"/>
              <a:gd name="connsiteY7" fmla="*/ 631142 h 4025999"/>
              <a:gd name="connsiteX8" fmla="*/ 2315772 w 2315772"/>
              <a:gd name="connsiteY8" fmla="*/ 721202 h 4025999"/>
              <a:gd name="connsiteX9" fmla="*/ 2315772 w 2315772"/>
              <a:gd name="connsiteY9" fmla="*/ 733328 h 4025999"/>
              <a:gd name="connsiteX10" fmla="*/ 2315772 w 2315772"/>
              <a:gd name="connsiteY10" fmla="*/ 848246 h 4025999"/>
              <a:gd name="connsiteX11" fmla="*/ 2315772 w 2315772"/>
              <a:gd name="connsiteY11" fmla="*/ 938306 h 4025999"/>
              <a:gd name="connsiteX12" fmla="*/ 2315772 w 2315772"/>
              <a:gd name="connsiteY12" fmla="*/ 950432 h 4025999"/>
              <a:gd name="connsiteX13" fmla="*/ 2315772 w 2315772"/>
              <a:gd name="connsiteY13" fmla="*/ 1364470 h 4025999"/>
              <a:gd name="connsiteX14" fmla="*/ 2315772 w 2315772"/>
              <a:gd name="connsiteY14" fmla="*/ 1581574 h 4025999"/>
              <a:gd name="connsiteX15" fmla="*/ 2315772 w 2315772"/>
              <a:gd name="connsiteY15" fmla="*/ 3087693 h 4025999"/>
              <a:gd name="connsiteX16" fmla="*/ 2315772 w 2315772"/>
              <a:gd name="connsiteY16" fmla="*/ 3304797 h 4025999"/>
              <a:gd name="connsiteX17" fmla="*/ 2315772 w 2315772"/>
              <a:gd name="connsiteY17" fmla="*/ 3718835 h 4025999"/>
              <a:gd name="connsiteX18" fmla="*/ 2315772 w 2315772"/>
              <a:gd name="connsiteY18" fmla="*/ 3935939 h 4025999"/>
              <a:gd name="connsiteX19" fmla="*/ 2225712 w 2315772"/>
              <a:gd name="connsiteY19" fmla="*/ 4025999 h 4025999"/>
              <a:gd name="connsiteX20" fmla="*/ 90060 w 2315772"/>
              <a:gd name="connsiteY20" fmla="*/ 4025999 h 4025999"/>
              <a:gd name="connsiteX21" fmla="*/ 0 w 2315772"/>
              <a:gd name="connsiteY21" fmla="*/ 3935939 h 4025999"/>
              <a:gd name="connsiteX22" fmla="*/ 0 w 2315772"/>
              <a:gd name="connsiteY22" fmla="*/ 3718835 h 4025999"/>
              <a:gd name="connsiteX23" fmla="*/ 0 w 2315772"/>
              <a:gd name="connsiteY23" fmla="*/ 3304797 h 4025999"/>
              <a:gd name="connsiteX24" fmla="*/ 0 w 2315772"/>
              <a:gd name="connsiteY24" fmla="*/ 3087693 h 4025999"/>
              <a:gd name="connsiteX25" fmla="*/ 0 w 2315772"/>
              <a:gd name="connsiteY25" fmla="*/ 938306 h 4025999"/>
              <a:gd name="connsiteX26" fmla="*/ 0 w 2315772"/>
              <a:gd name="connsiteY26" fmla="*/ 721202 h 4025999"/>
              <a:gd name="connsiteX27" fmla="*/ 0 w 2315772"/>
              <a:gd name="connsiteY27" fmla="*/ 307164 h 4025999"/>
              <a:gd name="connsiteX28" fmla="*/ 0 w 2315772"/>
              <a:gd name="connsiteY28" fmla="*/ 90060 h 4025999"/>
              <a:gd name="connsiteX29" fmla="*/ 90060 w 2315772"/>
              <a:gd name="connsiteY29" fmla="*/ 0 h 402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5772" h="4025999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217104"/>
                </a:lnTo>
                <a:lnTo>
                  <a:pt x="2315772" y="307164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848246"/>
                </a:lnTo>
                <a:lnTo>
                  <a:pt x="2315772" y="938306"/>
                </a:lnTo>
                <a:lnTo>
                  <a:pt x="2315772" y="950432"/>
                </a:lnTo>
                <a:lnTo>
                  <a:pt x="2315772" y="1364470"/>
                </a:lnTo>
                <a:lnTo>
                  <a:pt x="2315772" y="1581574"/>
                </a:lnTo>
                <a:lnTo>
                  <a:pt x="2315772" y="3087693"/>
                </a:lnTo>
                <a:lnTo>
                  <a:pt x="2315772" y="3304797"/>
                </a:lnTo>
                <a:lnTo>
                  <a:pt x="2315772" y="3718835"/>
                </a:lnTo>
                <a:lnTo>
                  <a:pt x="2315772" y="3935939"/>
                </a:lnTo>
                <a:cubicBezTo>
                  <a:pt x="2315772" y="3985678"/>
                  <a:pt x="2275451" y="4025999"/>
                  <a:pt x="2225712" y="4025999"/>
                </a:cubicBezTo>
                <a:lnTo>
                  <a:pt x="90060" y="4025999"/>
                </a:lnTo>
                <a:cubicBezTo>
                  <a:pt x="40321" y="4025999"/>
                  <a:pt x="0" y="3985678"/>
                  <a:pt x="0" y="3935939"/>
                </a:cubicBezTo>
                <a:lnTo>
                  <a:pt x="0" y="3718835"/>
                </a:lnTo>
                <a:lnTo>
                  <a:pt x="0" y="3304797"/>
                </a:lnTo>
                <a:lnTo>
                  <a:pt x="0" y="3087693"/>
                </a:lnTo>
                <a:lnTo>
                  <a:pt x="0" y="938306"/>
                </a:lnTo>
                <a:lnTo>
                  <a:pt x="0" y="721202"/>
                </a:lnTo>
                <a:lnTo>
                  <a:pt x="0" y="307164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133837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Chatsworth House, Derbyshire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8924455" y="1133837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82330" y="1361090"/>
              <a:ext cx="1746883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Sue Townsend Theatre, Leicester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6359128" y="1133837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Sherwood Forest,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Nottingham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12652</TotalTime>
  <Words>231</Words>
  <Application>Microsoft Macintosh PowerPoint</Application>
  <PresentationFormat>Widescreen</PresentationFormat>
  <Paragraphs>30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488</cp:revision>
  <dcterms:created xsi:type="dcterms:W3CDTF">2021-01-11T17:47:06Z</dcterms:created>
  <dcterms:modified xsi:type="dcterms:W3CDTF">2022-09-23T16:34:15Z</dcterms:modified>
</cp:coreProperties>
</file>