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76" y="192"/>
      </p:cViewPr>
      <p:guideLst>
        <p:guide orient="horz" pos="4320"/>
        <p:guide orient="horz" pos="2160"/>
        <p:guide pos="801"/>
        <p:guide orient="horz"/>
        <p:guide pos="3840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2" cy="3734383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London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347" b="31889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189245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Meet life-size dinosaurs. Uncover the history of life on Earth, from the smallest insects to the largest mammals!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Natural History Museum</a:t>
            </a: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0" t="20174" r="5397" b="33081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808346" y="5189245"/>
            <a:ext cx="65964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Built for London 2012. Now a great place for little ones to run around and have fun!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Queen Elizabeth Olympic Park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259" b="25145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189245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Admire the magnificent crown jewels. Prowl the dungeons and roam the gardens. And meet the ravens!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Tower of London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" t="32552" r="-117" b="19740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Play with water, light and sound! Look at machines from olden days right through to the space age.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Science Museum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>
            <a:extLst>
              <a:ext uri="{FF2B5EF4-FFF2-40B4-BE49-F238E27FC236}">
                <a16:creationId xmlns:a16="http://schemas.microsoft.com/office/drawing/2014/main" id="{7A29BBB6-802E-67C7-2C67-23747685B26B}"/>
              </a:ext>
            </a:extLst>
          </p:cNvPr>
          <p:cNvSpPr/>
          <p:nvPr/>
        </p:nvSpPr>
        <p:spPr>
          <a:xfrm>
            <a:off x="1073689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74631" y="3742753"/>
            <a:ext cx="22005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Meet life-size dinosaurs. Uncover the history of life on Earth, from the smallest insects to the largest mammals!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742753"/>
            <a:ext cx="20320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Built for London 2012. Now a great place for little ones to run around and have fun!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742753"/>
            <a:ext cx="2101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Admire the magnificent crown jewels. Prowl the dungeons and roam the gardens. And meet the ravens!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742753"/>
            <a:ext cx="2102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Play with water, light and sound! Look at machines from olden days right through to the space age.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133837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Natural History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Museum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11" t="2483" r="28059" b="13810"/>
          <a:stretch/>
        </p:blipFill>
        <p:spPr>
          <a:xfrm>
            <a:off x="1287310" y="1831280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20" r="15220"/>
          <a:stretch/>
        </p:blipFill>
        <p:spPr>
          <a:xfrm>
            <a:off x="3864742" y="1831280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96" t="13539" r="16302" b="327"/>
          <a:stretch/>
        </p:blipFill>
        <p:spPr>
          <a:xfrm>
            <a:off x="6442174" y="1831280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57" t="17242" r="29301" b="6671"/>
          <a:stretch/>
        </p:blipFill>
        <p:spPr>
          <a:xfrm>
            <a:off x="9019605" y="1831280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33" name="Freeform 32">
            <a:extLst>
              <a:ext uri="{FF2B5EF4-FFF2-40B4-BE49-F238E27FC236}">
                <a16:creationId xmlns:a16="http://schemas.microsoft.com/office/drawing/2014/main" id="{B101AB9B-429A-DB3E-BDD4-E8AC3284FF08}"/>
              </a:ext>
            </a:extLst>
          </p:cNvPr>
          <p:cNvSpPr/>
          <p:nvPr/>
        </p:nvSpPr>
        <p:spPr>
          <a:xfrm>
            <a:off x="3655111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7A8D3D44-E12A-0077-0E71-26A3B9C378E0}"/>
              </a:ext>
            </a:extLst>
          </p:cNvPr>
          <p:cNvSpPr/>
          <p:nvPr/>
        </p:nvSpPr>
        <p:spPr>
          <a:xfrm>
            <a:off x="6232543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CE1F7938-AA9D-F645-2B12-34C7A316A74F}"/>
              </a:ext>
            </a:extLst>
          </p:cNvPr>
          <p:cNvSpPr/>
          <p:nvPr/>
        </p:nvSpPr>
        <p:spPr>
          <a:xfrm>
            <a:off x="8809974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133837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Queen Elizabeth Olympic Park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133837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99097" y="1359596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Tower of London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133837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Science Museum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12626</TotalTime>
  <Words>214</Words>
  <Application>Microsoft Macintosh PowerPoint</Application>
  <PresentationFormat>Widescreen</PresentationFormat>
  <Paragraphs>27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477</cp:revision>
  <dcterms:created xsi:type="dcterms:W3CDTF">2021-01-11T17:47:06Z</dcterms:created>
  <dcterms:modified xsi:type="dcterms:W3CDTF">2022-09-23T16:45:40Z</dcterms:modified>
</cp:coreProperties>
</file>