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665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pos="37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0"/>
      </p:cViewPr>
      <p:guideLst>
        <p:guide orient="horz" pos="4320"/>
        <p:guide orient="horz" pos="2160"/>
        <p:guide pos="665"/>
        <p:guide orient="horz"/>
        <p:guide pos="3840"/>
        <p:guide pos="7015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6.jpeg"/><Relationship Id="rId7" Type="http://schemas.openxmlformats.org/officeDocument/2006/relationships/image" Target="../media/image7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CF85DC-A4F7-1616-0C28-3007E62DD66E}"/>
              </a:ext>
            </a:extLst>
          </p:cNvPr>
          <p:cNvSpPr/>
          <p:nvPr/>
        </p:nvSpPr>
        <p:spPr>
          <a:xfrm>
            <a:off x="0" y="1604049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F77183C-B984-8D75-BB76-B04723C4F1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59" t="29706" r="5274" b="34836"/>
          <a:stretch/>
        </p:blipFill>
        <p:spPr>
          <a:xfrm>
            <a:off x="0" y="1663851"/>
            <a:ext cx="12191999" cy="3845248"/>
          </a:xfrm>
          <a:prstGeom prst="rect">
            <a:avLst/>
          </a:prstGeom>
        </p:spPr>
      </p:pic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6EB5F3-E1B6-C903-75A6-79FDDB549B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0730" y="1340787"/>
            <a:ext cx="3645506" cy="4050562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855760" y="4704451"/>
            <a:ext cx="323095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2998CE"/>
                </a:solidFill>
                <a:latin typeface="Comic Sans MS" panose="030F0702030302020204" pitchFamily="66" charset="0"/>
              </a:rPr>
              <a:t>Where would you like to go?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494" b="2809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189245"/>
            <a:ext cx="65964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If you love to read, come and take a look!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Whatever you need, you’ll find the right book!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C05314-92F9-3464-FB7E-7A8D9006484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2586" y="636266"/>
            <a:ext cx="918913" cy="6517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3E9246-3D58-F12A-67FF-0FC6EF845224}"/>
              </a:ext>
            </a:extLst>
          </p:cNvPr>
          <p:cNvSpPr txBox="1"/>
          <p:nvPr/>
        </p:nvSpPr>
        <p:spPr>
          <a:xfrm>
            <a:off x="4870403" y="731289"/>
            <a:ext cx="17527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Library</a:t>
            </a: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064" b="23064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latin typeface="Comic Sans MS" panose="030F0702030302020204" pitchFamily="66" charset="0"/>
              </a:rPr>
              <a:t>A lovely outdoor place for everyone.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We can run, play and have lots of fun!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5143363" y="731289"/>
            <a:ext cx="101080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Park</a:t>
            </a:r>
          </a:p>
        </p:txBody>
      </p:sp>
      <p:pic>
        <p:nvPicPr>
          <p:cNvPr id="7" name="Picture 6" descr="A picture containing text, plant, tree&#10;&#10;Description automatically generated">
            <a:extLst>
              <a:ext uri="{FF2B5EF4-FFF2-40B4-BE49-F238E27FC236}">
                <a16:creationId xmlns:a16="http://schemas.microsoft.com/office/drawing/2014/main" id="{EA006677-2019-D511-59F8-885FF297D6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805" y="509498"/>
            <a:ext cx="827673" cy="80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08" b="40606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808346" y="5189245"/>
            <a:ext cx="65964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So many interesting things to learn about and see.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702030302020204" pitchFamily="66" charset="0"/>
              </a:rPr>
              <a:t>Museums are a very special place to be!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DED26D18-A46D-577F-3866-4D92CD1DBB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5990" y="541741"/>
            <a:ext cx="684295" cy="6842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7CBA3C-B9C3-2105-BB2D-A88B261CE9C6}"/>
              </a:ext>
            </a:extLst>
          </p:cNvPr>
          <p:cNvSpPr txBox="1"/>
          <p:nvPr/>
        </p:nvSpPr>
        <p:spPr>
          <a:xfrm>
            <a:off x="4911347" y="731289"/>
            <a:ext cx="17527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Museum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47" b="2949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At the theatre we enjoy concerts and plays, dances and shows that brighten our days!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4747571" y="731289"/>
            <a:ext cx="17527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Theatre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EA394B-D927-1211-2FDC-75A0B71202F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320" y="608986"/>
            <a:ext cx="1010804" cy="66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04EDB6-8942-9C05-5BF6-3828906E94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13" t="3332" r="14702" b="3332"/>
          <a:stretch/>
        </p:blipFill>
        <p:spPr>
          <a:xfrm>
            <a:off x="127774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E0F914-775E-9699-FC64-7652B47AAF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49" r="15349"/>
          <a:stretch/>
        </p:blipFill>
        <p:spPr>
          <a:xfrm>
            <a:off x="3855307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56739C-A806-2FD7-76A9-9F0944C076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15" r="25771" b="15455"/>
          <a:stretch/>
        </p:blipFill>
        <p:spPr>
          <a:xfrm>
            <a:off x="643287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43C89C-7F09-E228-6505-CF1375131D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98" r="14421" b="5777"/>
          <a:stretch/>
        </p:blipFill>
        <p:spPr>
          <a:xfrm>
            <a:off x="9016856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19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>
                <a:latin typeface="Comic Sans MS" panose="030F0702030302020204" pitchFamily="66" charset="0"/>
              </a:rPr>
              <a:t>If you love to read, come and take a look!</a:t>
            </a:r>
          </a:p>
          <a:p>
            <a:pPr algn="ctr">
              <a:spcBef>
                <a:spcPts val="300"/>
              </a:spcBef>
            </a:pPr>
            <a:r>
              <a:rPr lang="en-GB" sz="1500" dirty="0">
                <a:latin typeface="Comic Sans MS" panose="030F0702030302020204" pitchFamily="66" charset="0"/>
              </a:rPr>
              <a:t>Whatever you need, you’ll find the</a:t>
            </a:r>
          </a:p>
          <a:p>
            <a:pPr algn="ctr"/>
            <a:r>
              <a:rPr lang="en-GB" sz="1500" dirty="0">
                <a:latin typeface="Comic Sans MS" panose="030F0702030302020204" pitchFamily="66" charset="0"/>
              </a:rPr>
              <a:t>right book!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1600" dirty="0">
                <a:latin typeface="Comic Sans MS" panose="030F0702030302020204" pitchFamily="66" charset="0"/>
              </a:rPr>
              <a:t>A lovely outdoor place for everyone.</a:t>
            </a:r>
          </a:p>
          <a:p>
            <a:pPr algn="ctr">
              <a:spcBef>
                <a:spcPts val="300"/>
              </a:spcBef>
            </a:pPr>
            <a:r>
              <a:rPr lang="en-GB" sz="1600" dirty="0">
                <a:latin typeface="Comic Sans MS" panose="030F0702030302020204" pitchFamily="66" charset="0"/>
              </a:rPr>
              <a:t>We can run, play and have lots</a:t>
            </a:r>
          </a:p>
          <a:p>
            <a:pPr algn="ctr"/>
            <a:r>
              <a:rPr lang="en-GB" sz="1600" dirty="0">
                <a:latin typeface="Comic Sans MS" panose="030F0702030302020204" pitchFamily="66" charset="0"/>
              </a:rPr>
              <a:t>of fun!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0182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1600" dirty="0">
                <a:latin typeface="Comic Sans MS" panose="030F0702030302020204" pitchFamily="66" charset="0"/>
              </a:rPr>
              <a:t>So many interesting things to learn about and see.</a:t>
            </a:r>
          </a:p>
          <a:p>
            <a:pPr algn="ctr">
              <a:spcBef>
                <a:spcPts val="300"/>
              </a:spcBef>
            </a:pPr>
            <a:r>
              <a:rPr lang="en-GB" sz="1600" dirty="0">
                <a:latin typeface="Comic Sans MS" panose="030F0702030302020204" pitchFamily="66" charset="0"/>
              </a:rPr>
              <a:t>Museums are very special place to be!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101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</a:pPr>
            <a:r>
              <a:rPr lang="en-GB" sz="1600" dirty="0">
                <a:latin typeface="Comic Sans MS" panose="030F0702030302020204" pitchFamily="66" charset="0"/>
              </a:rPr>
              <a:t>At the theatre we enjoy concerts and plays, dances and shows that brighten our days!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D0322F-EAD5-09A5-624F-76F84D17BE38}"/>
              </a:ext>
            </a:extLst>
          </p:cNvPr>
          <p:cNvGrpSpPr/>
          <p:nvPr/>
        </p:nvGrpSpPr>
        <p:grpSpPr>
          <a:xfrm>
            <a:off x="1316225" y="1318910"/>
            <a:ext cx="1890141" cy="489640"/>
            <a:chOff x="1316225" y="1557446"/>
            <a:chExt cx="1890141" cy="48964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A858A9D-848A-9868-07DC-C420A8B90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480000">
              <a:off x="1316225" y="1608682"/>
              <a:ext cx="1890141" cy="39954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362774" y="1651278"/>
              <a:ext cx="10829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2998CE"/>
                  </a:solidFill>
                  <a:latin typeface="Comic Sans MS" panose="030F0702030302020204" pitchFamily="66" charset="0"/>
                </a:rPr>
                <a:t>Library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8EECCDB-35A9-0429-383D-9023A5BD0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6313" y="1557446"/>
              <a:ext cx="690393" cy="48964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D975E73-B0A6-D5C5-E9EB-DF97001368A0}"/>
              </a:ext>
            </a:extLst>
          </p:cNvPr>
          <p:cNvGrpSpPr/>
          <p:nvPr/>
        </p:nvGrpSpPr>
        <p:grpSpPr>
          <a:xfrm>
            <a:off x="3898823" y="1130746"/>
            <a:ext cx="1890141" cy="651710"/>
            <a:chOff x="1316225" y="1372239"/>
            <a:chExt cx="1890141" cy="65171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7AA5E6E-1A70-D255-61E0-7E96A9F35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480000">
              <a:off x="1316225" y="1608682"/>
              <a:ext cx="1890141" cy="39954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70869A-2188-23CF-A963-AF5DBAE02780}"/>
                </a:ext>
              </a:extLst>
            </p:cNvPr>
            <p:cNvSpPr txBox="1"/>
            <p:nvPr/>
          </p:nvSpPr>
          <p:spPr>
            <a:xfrm rot="21480000">
              <a:off x="1387488" y="1651278"/>
              <a:ext cx="10829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2998CE"/>
                  </a:solidFill>
                  <a:latin typeface="Comic Sans MS" panose="030F0702030302020204" pitchFamily="66" charset="0"/>
                </a:rPr>
                <a:t>Park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F2B471B-9363-0894-6FC2-C285877D2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04620" y="1372239"/>
              <a:ext cx="667479" cy="65171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7404982-6780-CDDA-18A5-5ADE185CB048}"/>
              </a:ext>
            </a:extLst>
          </p:cNvPr>
          <p:cNvGrpSpPr/>
          <p:nvPr/>
        </p:nvGrpSpPr>
        <p:grpSpPr>
          <a:xfrm>
            <a:off x="6485553" y="1241391"/>
            <a:ext cx="1890141" cy="592464"/>
            <a:chOff x="1316225" y="1482884"/>
            <a:chExt cx="1890141" cy="59246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27AB943-9167-0CB4-3759-59C1EBC6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480000">
              <a:off x="1316225" y="1608682"/>
              <a:ext cx="1890141" cy="39954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F3249DC-F71D-86E6-E7FC-6C19BB5258EE}"/>
                </a:ext>
              </a:extLst>
            </p:cNvPr>
            <p:cNvSpPr txBox="1"/>
            <p:nvPr/>
          </p:nvSpPr>
          <p:spPr>
            <a:xfrm rot="21480000">
              <a:off x="1362774" y="1651278"/>
              <a:ext cx="10829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2998CE"/>
                  </a:solidFill>
                  <a:latin typeface="Comic Sans MS" panose="030F0702030302020204" pitchFamily="66" charset="0"/>
                </a:rPr>
                <a:t>Museum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827A3F0-7FB4-BEFE-5F9C-FE9B40BCD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65277" y="1482884"/>
              <a:ext cx="592464" cy="592464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D4AC187-DF68-7BF7-DEDD-2287AA63853D}"/>
              </a:ext>
            </a:extLst>
          </p:cNvPr>
          <p:cNvGrpSpPr/>
          <p:nvPr/>
        </p:nvGrpSpPr>
        <p:grpSpPr>
          <a:xfrm>
            <a:off x="9084399" y="1293845"/>
            <a:ext cx="1890141" cy="500902"/>
            <a:chOff x="1316225" y="1535338"/>
            <a:chExt cx="1890141" cy="50090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E930FCA9-7A6E-0D21-63B1-9774E2EE9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480000">
              <a:off x="1316225" y="1608682"/>
              <a:ext cx="1890141" cy="39954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0396C5A-A59A-9084-87E5-71CD2534AB38}"/>
                </a:ext>
              </a:extLst>
            </p:cNvPr>
            <p:cNvSpPr txBox="1"/>
            <p:nvPr/>
          </p:nvSpPr>
          <p:spPr>
            <a:xfrm rot="21480000">
              <a:off x="1362774" y="1651278"/>
              <a:ext cx="10829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2998CE"/>
                  </a:solidFill>
                  <a:latin typeface="Comic Sans MS" panose="030F0702030302020204" pitchFamily="66" charset="0"/>
                </a:rPr>
                <a:t>Theatre</a:t>
              </a: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0B1C64E-4490-F145-BB89-11C4D5DA4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39459" y="1535338"/>
              <a:ext cx="759432" cy="5009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12503</TotalTime>
  <Words>195</Words>
  <Application>Microsoft Macintosh PowerPoint</Application>
  <PresentationFormat>Widescreen</PresentationFormat>
  <Paragraphs>34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434</cp:revision>
  <dcterms:created xsi:type="dcterms:W3CDTF">2021-01-11T17:47:06Z</dcterms:created>
  <dcterms:modified xsi:type="dcterms:W3CDTF">2022-09-23T16:39:39Z</dcterms:modified>
</cp:coreProperties>
</file>