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68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orient="horz" pos="3226" userDrawn="1">
          <p15:clr>
            <a:srgbClr val="A4A3A4"/>
          </p15:clr>
        </p15:guide>
        <p15:guide id="13" orient="horz" pos="3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 autoAdjust="0"/>
    <p:restoredTop sz="94700"/>
  </p:normalViewPr>
  <p:slideViewPr>
    <p:cSldViewPr snapToGrid="0" snapToObjects="1">
      <p:cViewPr varScale="1">
        <p:scale>
          <a:sx n="98" d="100"/>
          <a:sy n="98" d="100"/>
        </p:scale>
        <p:origin x="376" y="192"/>
      </p:cViewPr>
      <p:guideLst>
        <p:guide orient="horz" pos="4320"/>
        <p:guide orient="horz" pos="2160"/>
        <p:guide pos="688"/>
        <p:guide orient="horz"/>
        <p:guide pos="3840"/>
        <p:guide pos="7015"/>
        <p:guide orient="horz" pos="3226"/>
        <p:guide orient="horz" pos="3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7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59" t="29706" r="5274" b="34836"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01545">
            <a:off x="6655690" y="1479792"/>
            <a:ext cx="3270993" cy="3734383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North West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74" b="23174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703188" y="5189245"/>
            <a:ext cx="87798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Ideas that changed the world. On the site of the oldest surviving passenger railway station, in the world’s first industrial city.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1671956" y="731289"/>
            <a:ext cx="8859351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Manchester Museum of Science and Industry</a:t>
            </a:r>
          </a:p>
          <a:p>
            <a:pPr algn="ctr"/>
            <a:endParaRPr lang="en-GB" sz="3000" b="1" dirty="0">
              <a:solidFill>
                <a:srgbClr val="2998C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366" b="20366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716635" y="5515820"/>
            <a:ext cx="8779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Discover Liverpool's seafaring past and find out about life at sea.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Merseyside Maritime Museum</a:t>
            </a:r>
          </a:p>
        </p:txBody>
      </p:sp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948" b="30254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3116773" y="5189245"/>
            <a:ext cx="7256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The home where Beatrix Potter created her beautiful stories and drew her lovely characters.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263108" y="731289"/>
            <a:ext cx="766578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Beatrix Potter House, the Lake District</a:t>
            </a:r>
          </a:p>
        </p:txBody>
      </p:sp>
      <p:pic>
        <p:nvPicPr>
          <p:cNvPr id="6" name="Picture 5" descr="A picture containing dark&#10;&#10;Description automatically generated">
            <a:extLst>
              <a:ext uri="{FF2B5EF4-FFF2-40B4-BE49-F238E27FC236}">
                <a16:creationId xmlns:a16="http://schemas.microsoft.com/office/drawing/2014/main" id="{24ED2B08-B979-F461-9566-BC8C3059A0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9368" y="3180889"/>
            <a:ext cx="1743364" cy="280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223" b="30105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478524" y="5189245"/>
            <a:ext cx="72560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Discover incredible objects from around the world, explore outer space and meet live creatures!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World Museum, Liverpool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19" y="3644133"/>
            <a:ext cx="21018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Ideas that changed the world. On the site of the oldest surviving passenger railway station, in the world’s first industrial city. 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47320" y="3644133"/>
            <a:ext cx="21177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Discover Liverpool's seafaring past and find out about life at sea.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29153" y="3644133"/>
            <a:ext cx="2101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The home where Beatrix Potter created her beautiful stories and drew her lovely characters.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644133"/>
            <a:ext cx="21026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Discover incredible objects from around the world, explore outer space and meet live creatures!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46" t="3648" r="25452" b="10556"/>
          <a:stretch/>
        </p:blipFill>
        <p:spPr>
          <a:xfrm>
            <a:off x="1287310" y="1776247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69FA3C-0A51-824E-9519-11CAE7B090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34" r="15234"/>
          <a:stretch/>
        </p:blipFill>
        <p:spPr>
          <a:xfrm>
            <a:off x="3864742" y="1776247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4693C-3B41-84C0-6CF8-AC7A46A72BF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01" r="15301"/>
          <a:stretch/>
        </p:blipFill>
        <p:spPr>
          <a:xfrm>
            <a:off x="6442174" y="1776247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34" t="4570" r="11749" b="11304"/>
          <a:stretch/>
        </p:blipFill>
        <p:spPr>
          <a:xfrm>
            <a:off x="9019605" y="1776247"/>
            <a:ext cx="1896511" cy="1817609"/>
          </a:xfrm>
          <a:prstGeom prst="roundRect">
            <a:avLst>
              <a:gd name="adj" fmla="val 5582"/>
            </a:avLst>
          </a:prstGeom>
        </p:spPr>
      </p:pic>
      <p:sp>
        <p:nvSpPr>
          <p:cNvPr id="17" name="Freeform 16">
            <a:extLst>
              <a:ext uri="{FF2B5EF4-FFF2-40B4-BE49-F238E27FC236}">
                <a16:creationId xmlns:a16="http://schemas.microsoft.com/office/drawing/2014/main" id="{80E07D9A-1EC5-3D74-7AA8-B81C50744D12}"/>
              </a:ext>
            </a:extLst>
          </p:cNvPr>
          <p:cNvSpPr/>
          <p:nvPr/>
        </p:nvSpPr>
        <p:spPr>
          <a:xfrm>
            <a:off x="1073689" y="1352946"/>
            <a:ext cx="2315772" cy="4176472"/>
          </a:xfrm>
          <a:custGeom>
            <a:avLst/>
            <a:gdLst>
              <a:gd name="connsiteX0" fmla="*/ 90060 w 2315772"/>
              <a:gd name="connsiteY0" fmla="*/ 0 h 4176472"/>
              <a:gd name="connsiteX1" fmla="*/ 1582444 w 2315772"/>
              <a:gd name="connsiteY1" fmla="*/ 0 h 4176472"/>
              <a:gd name="connsiteX2" fmla="*/ 2225712 w 2315772"/>
              <a:gd name="connsiteY2" fmla="*/ 0 h 4176472"/>
              <a:gd name="connsiteX3" fmla="*/ 2315772 w 2315772"/>
              <a:gd name="connsiteY3" fmla="*/ 0 h 4176472"/>
              <a:gd name="connsiteX4" fmla="*/ 2315772 w 2315772"/>
              <a:gd name="connsiteY4" fmla="*/ 90060 h 4176472"/>
              <a:gd name="connsiteX5" fmla="*/ 2315772 w 2315772"/>
              <a:gd name="connsiteY5" fmla="*/ 150473 h 4176472"/>
              <a:gd name="connsiteX6" fmla="*/ 2315772 w 2315772"/>
              <a:gd name="connsiteY6" fmla="*/ 217104 h 4176472"/>
              <a:gd name="connsiteX7" fmla="*/ 2315772 w 2315772"/>
              <a:gd name="connsiteY7" fmla="*/ 240533 h 4176472"/>
              <a:gd name="connsiteX8" fmla="*/ 2315772 w 2315772"/>
              <a:gd name="connsiteY8" fmla="*/ 307164 h 4176472"/>
              <a:gd name="connsiteX9" fmla="*/ 2315772 w 2315772"/>
              <a:gd name="connsiteY9" fmla="*/ 367577 h 4176472"/>
              <a:gd name="connsiteX10" fmla="*/ 2315772 w 2315772"/>
              <a:gd name="connsiteY10" fmla="*/ 457637 h 4176472"/>
              <a:gd name="connsiteX11" fmla="*/ 2315772 w 2315772"/>
              <a:gd name="connsiteY11" fmla="*/ 631142 h 4176472"/>
              <a:gd name="connsiteX12" fmla="*/ 2315772 w 2315772"/>
              <a:gd name="connsiteY12" fmla="*/ 721202 h 4176472"/>
              <a:gd name="connsiteX13" fmla="*/ 2315772 w 2315772"/>
              <a:gd name="connsiteY13" fmla="*/ 733328 h 4176472"/>
              <a:gd name="connsiteX14" fmla="*/ 2315772 w 2315772"/>
              <a:gd name="connsiteY14" fmla="*/ 781615 h 4176472"/>
              <a:gd name="connsiteX15" fmla="*/ 2315772 w 2315772"/>
              <a:gd name="connsiteY15" fmla="*/ 848246 h 4176472"/>
              <a:gd name="connsiteX16" fmla="*/ 2315772 w 2315772"/>
              <a:gd name="connsiteY16" fmla="*/ 871675 h 4176472"/>
              <a:gd name="connsiteX17" fmla="*/ 2315772 w 2315772"/>
              <a:gd name="connsiteY17" fmla="*/ 883801 h 4176472"/>
              <a:gd name="connsiteX18" fmla="*/ 2315772 w 2315772"/>
              <a:gd name="connsiteY18" fmla="*/ 938306 h 4176472"/>
              <a:gd name="connsiteX19" fmla="*/ 2315772 w 2315772"/>
              <a:gd name="connsiteY19" fmla="*/ 950432 h 4176472"/>
              <a:gd name="connsiteX20" fmla="*/ 2315772 w 2315772"/>
              <a:gd name="connsiteY20" fmla="*/ 998719 h 4176472"/>
              <a:gd name="connsiteX21" fmla="*/ 2315772 w 2315772"/>
              <a:gd name="connsiteY21" fmla="*/ 1088779 h 4176472"/>
              <a:gd name="connsiteX22" fmla="*/ 2315772 w 2315772"/>
              <a:gd name="connsiteY22" fmla="*/ 1100905 h 4176472"/>
              <a:gd name="connsiteX23" fmla="*/ 2315772 w 2315772"/>
              <a:gd name="connsiteY23" fmla="*/ 1364470 h 4176472"/>
              <a:gd name="connsiteX24" fmla="*/ 2315772 w 2315772"/>
              <a:gd name="connsiteY24" fmla="*/ 1514943 h 4176472"/>
              <a:gd name="connsiteX25" fmla="*/ 2315772 w 2315772"/>
              <a:gd name="connsiteY25" fmla="*/ 1581574 h 4176472"/>
              <a:gd name="connsiteX26" fmla="*/ 2315772 w 2315772"/>
              <a:gd name="connsiteY26" fmla="*/ 1732047 h 4176472"/>
              <a:gd name="connsiteX27" fmla="*/ 2315772 w 2315772"/>
              <a:gd name="connsiteY27" fmla="*/ 3087693 h 4176472"/>
              <a:gd name="connsiteX28" fmla="*/ 2315772 w 2315772"/>
              <a:gd name="connsiteY28" fmla="*/ 3238166 h 4176472"/>
              <a:gd name="connsiteX29" fmla="*/ 2315772 w 2315772"/>
              <a:gd name="connsiteY29" fmla="*/ 3304797 h 4176472"/>
              <a:gd name="connsiteX30" fmla="*/ 2315772 w 2315772"/>
              <a:gd name="connsiteY30" fmla="*/ 3455270 h 4176472"/>
              <a:gd name="connsiteX31" fmla="*/ 2315772 w 2315772"/>
              <a:gd name="connsiteY31" fmla="*/ 3718835 h 4176472"/>
              <a:gd name="connsiteX32" fmla="*/ 2315772 w 2315772"/>
              <a:gd name="connsiteY32" fmla="*/ 3869308 h 4176472"/>
              <a:gd name="connsiteX33" fmla="*/ 2315772 w 2315772"/>
              <a:gd name="connsiteY33" fmla="*/ 3935939 h 4176472"/>
              <a:gd name="connsiteX34" fmla="*/ 2315772 w 2315772"/>
              <a:gd name="connsiteY34" fmla="*/ 4086412 h 4176472"/>
              <a:gd name="connsiteX35" fmla="*/ 2225712 w 2315772"/>
              <a:gd name="connsiteY35" fmla="*/ 4176472 h 4176472"/>
              <a:gd name="connsiteX36" fmla="*/ 90060 w 2315772"/>
              <a:gd name="connsiteY36" fmla="*/ 4176472 h 4176472"/>
              <a:gd name="connsiteX37" fmla="*/ 0 w 2315772"/>
              <a:gd name="connsiteY37" fmla="*/ 4086412 h 4176472"/>
              <a:gd name="connsiteX38" fmla="*/ 0 w 2315772"/>
              <a:gd name="connsiteY38" fmla="*/ 3935939 h 4176472"/>
              <a:gd name="connsiteX39" fmla="*/ 0 w 2315772"/>
              <a:gd name="connsiteY39" fmla="*/ 3869308 h 4176472"/>
              <a:gd name="connsiteX40" fmla="*/ 0 w 2315772"/>
              <a:gd name="connsiteY40" fmla="*/ 3718835 h 4176472"/>
              <a:gd name="connsiteX41" fmla="*/ 0 w 2315772"/>
              <a:gd name="connsiteY41" fmla="*/ 3455270 h 4176472"/>
              <a:gd name="connsiteX42" fmla="*/ 0 w 2315772"/>
              <a:gd name="connsiteY42" fmla="*/ 3304797 h 4176472"/>
              <a:gd name="connsiteX43" fmla="*/ 0 w 2315772"/>
              <a:gd name="connsiteY43" fmla="*/ 3238166 h 4176472"/>
              <a:gd name="connsiteX44" fmla="*/ 0 w 2315772"/>
              <a:gd name="connsiteY44" fmla="*/ 3087693 h 4176472"/>
              <a:gd name="connsiteX45" fmla="*/ 0 w 2315772"/>
              <a:gd name="connsiteY45" fmla="*/ 1088779 h 4176472"/>
              <a:gd name="connsiteX46" fmla="*/ 0 w 2315772"/>
              <a:gd name="connsiteY46" fmla="*/ 938306 h 4176472"/>
              <a:gd name="connsiteX47" fmla="*/ 0 w 2315772"/>
              <a:gd name="connsiteY47" fmla="*/ 871675 h 4176472"/>
              <a:gd name="connsiteX48" fmla="*/ 0 w 2315772"/>
              <a:gd name="connsiteY48" fmla="*/ 721202 h 4176472"/>
              <a:gd name="connsiteX49" fmla="*/ 0 w 2315772"/>
              <a:gd name="connsiteY49" fmla="*/ 457637 h 4176472"/>
              <a:gd name="connsiteX50" fmla="*/ 0 w 2315772"/>
              <a:gd name="connsiteY50" fmla="*/ 307164 h 4176472"/>
              <a:gd name="connsiteX51" fmla="*/ 0 w 2315772"/>
              <a:gd name="connsiteY51" fmla="*/ 240533 h 4176472"/>
              <a:gd name="connsiteX52" fmla="*/ 0 w 2315772"/>
              <a:gd name="connsiteY52" fmla="*/ 90060 h 4176472"/>
              <a:gd name="connsiteX53" fmla="*/ 90060 w 2315772"/>
              <a:gd name="connsiteY53" fmla="*/ 0 h 417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315772" h="4176472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150473"/>
                </a:lnTo>
                <a:lnTo>
                  <a:pt x="2315772" y="217104"/>
                </a:lnTo>
                <a:lnTo>
                  <a:pt x="2315772" y="240533"/>
                </a:lnTo>
                <a:lnTo>
                  <a:pt x="2315772" y="307164"/>
                </a:lnTo>
                <a:lnTo>
                  <a:pt x="2315772" y="367577"/>
                </a:lnTo>
                <a:lnTo>
                  <a:pt x="2315772" y="457637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81615"/>
                </a:lnTo>
                <a:lnTo>
                  <a:pt x="2315772" y="848246"/>
                </a:lnTo>
                <a:lnTo>
                  <a:pt x="2315772" y="871675"/>
                </a:lnTo>
                <a:lnTo>
                  <a:pt x="2315772" y="883801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998719"/>
                </a:lnTo>
                <a:lnTo>
                  <a:pt x="2315772" y="1088779"/>
                </a:lnTo>
                <a:lnTo>
                  <a:pt x="2315772" y="1100905"/>
                </a:lnTo>
                <a:lnTo>
                  <a:pt x="2315772" y="1364470"/>
                </a:lnTo>
                <a:lnTo>
                  <a:pt x="2315772" y="1514943"/>
                </a:lnTo>
                <a:lnTo>
                  <a:pt x="2315772" y="1581574"/>
                </a:lnTo>
                <a:lnTo>
                  <a:pt x="2315772" y="1732047"/>
                </a:lnTo>
                <a:lnTo>
                  <a:pt x="2315772" y="3087693"/>
                </a:lnTo>
                <a:lnTo>
                  <a:pt x="2315772" y="3238166"/>
                </a:lnTo>
                <a:lnTo>
                  <a:pt x="2315772" y="3304797"/>
                </a:lnTo>
                <a:lnTo>
                  <a:pt x="2315772" y="3455270"/>
                </a:lnTo>
                <a:lnTo>
                  <a:pt x="2315772" y="3718835"/>
                </a:lnTo>
                <a:lnTo>
                  <a:pt x="2315772" y="3869308"/>
                </a:lnTo>
                <a:lnTo>
                  <a:pt x="2315772" y="3935939"/>
                </a:lnTo>
                <a:lnTo>
                  <a:pt x="2315772" y="4086412"/>
                </a:lnTo>
                <a:cubicBezTo>
                  <a:pt x="2315772" y="4136151"/>
                  <a:pt x="2275451" y="4176472"/>
                  <a:pt x="2225712" y="4176472"/>
                </a:cubicBezTo>
                <a:lnTo>
                  <a:pt x="90060" y="4176472"/>
                </a:lnTo>
                <a:cubicBezTo>
                  <a:pt x="40321" y="4176472"/>
                  <a:pt x="0" y="4136151"/>
                  <a:pt x="0" y="4086412"/>
                </a:cubicBezTo>
                <a:lnTo>
                  <a:pt x="0" y="3935939"/>
                </a:lnTo>
                <a:lnTo>
                  <a:pt x="0" y="3869308"/>
                </a:lnTo>
                <a:lnTo>
                  <a:pt x="0" y="3718835"/>
                </a:lnTo>
                <a:lnTo>
                  <a:pt x="0" y="3455270"/>
                </a:lnTo>
                <a:lnTo>
                  <a:pt x="0" y="3304797"/>
                </a:lnTo>
                <a:lnTo>
                  <a:pt x="0" y="3238166"/>
                </a:lnTo>
                <a:lnTo>
                  <a:pt x="0" y="3087693"/>
                </a:lnTo>
                <a:lnTo>
                  <a:pt x="0" y="1088779"/>
                </a:lnTo>
                <a:lnTo>
                  <a:pt x="0" y="938306"/>
                </a:lnTo>
                <a:lnTo>
                  <a:pt x="0" y="871675"/>
                </a:lnTo>
                <a:lnTo>
                  <a:pt x="0" y="721202"/>
                </a:lnTo>
                <a:lnTo>
                  <a:pt x="0" y="457637"/>
                </a:lnTo>
                <a:lnTo>
                  <a:pt x="0" y="307164"/>
                </a:lnTo>
                <a:lnTo>
                  <a:pt x="0" y="240533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426691EE-FC1A-65F4-A17A-A85CA37B78F3}"/>
              </a:ext>
            </a:extLst>
          </p:cNvPr>
          <p:cNvSpPr/>
          <p:nvPr/>
        </p:nvSpPr>
        <p:spPr>
          <a:xfrm>
            <a:off x="3652451" y="1352946"/>
            <a:ext cx="2315772" cy="4176472"/>
          </a:xfrm>
          <a:custGeom>
            <a:avLst/>
            <a:gdLst>
              <a:gd name="connsiteX0" fmla="*/ 90060 w 2315772"/>
              <a:gd name="connsiteY0" fmla="*/ 0 h 4176472"/>
              <a:gd name="connsiteX1" fmla="*/ 1582444 w 2315772"/>
              <a:gd name="connsiteY1" fmla="*/ 0 h 4176472"/>
              <a:gd name="connsiteX2" fmla="*/ 2225712 w 2315772"/>
              <a:gd name="connsiteY2" fmla="*/ 0 h 4176472"/>
              <a:gd name="connsiteX3" fmla="*/ 2315772 w 2315772"/>
              <a:gd name="connsiteY3" fmla="*/ 0 h 4176472"/>
              <a:gd name="connsiteX4" fmla="*/ 2315772 w 2315772"/>
              <a:gd name="connsiteY4" fmla="*/ 90060 h 4176472"/>
              <a:gd name="connsiteX5" fmla="*/ 2315772 w 2315772"/>
              <a:gd name="connsiteY5" fmla="*/ 150473 h 4176472"/>
              <a:gd name="connsiteX6" fmla="*/ 2315772 w 2315772"/>
              <a:gd name="connsiteY6" fmla="*/ 217104 h 4176472"/>
              <a:gd name="connsiteX7" fmla="*/ 2315772 w 2315772"/>
              <a:gd name="connsiteY7" fmla="*/ 240533 h 4176472"/>
              <a:gd name="connsiteX8" fmla="*/ 2315772 w 2315772"/>
              <a:gd name="connsiteY8" fmla="*/ 307164 h 4176472"/>
              <a:gd name="connsiteX9" fmla="*/ 2315772 w 2315772"/>
              <a:gd name="connsiteY9" fmla="*/ 367577 h 4176472"/>
              <a:gd name="connsiteX10" fmla="*/ 2315772 w 2315772"/>
              <a:gd name="connsiteY10" fmla="*/ 457637 h 4176472"/>
              <a:gd name="connsiteX11" fmla="*/ 2315772 w 2315772"/>
              <a:gd name="connsiteY11" fmla="*/ 631142 h 4176472"/>
              <a:gd name="connsiteX12" fmla="*/ 2315772 w 2315772"/>
              <a:gd name="connsiteY12" fmla="*/ 721202 h 4176472"/>
              <a:gd name="connsiteX13" fmla="*/ 2315772 w 2315772"/>
              <a:gd name="connsiteY13" fmla="*/ 733328 h 4176472"/>
              <a:gd name="connsiteX14" fmla="*/ 2315772 w 2315772"/>
              <a:gd name="connsiteY14" fmla="*/ 781615 h 4176472"/>
              <a:gd name="connsiteX15" fmla="*/ 2315772 w 2315772"/>
              <a:gd name="connsiteY15" fmla="*/ 848246 h 4176472"/>
              <a:gd name="connsiteX16" fmla="*/ 2315772 w 2315772"/>
              <a:gd name="connsiteY16" fmla="*/ 871675 h 4176472"/>
              <a:gd name="connsiteX17" fmla="*/ 2315772 w 2315772"/>
              <a:gd name="connsiteY17" fmla="*/ 883801 h 4176472"/>
              <a:gd name="connsiteX18" fmla="*/ 2315772 w 2315772"/>
              <a:gd name="connsiteY18" fmla="*/ 938306 h 4176472"/>
              <a:gd name="connsiteX19" fmla="*/ 2315772 w 2315772"/>
              <a:gd name="connsiteY19" fmla="*/ 950432 h 4176472"/>
              <a:gd name="connsiteX20" fmla="*/ 2315772 w 2315772"/>
              <a:gd name="connsiteY20" fmla="*/ 998719 h 4176472"/>
              <a:gd name="connsiteX21" fmla="*/ 2315772 w 2315772"/>
              <a:gd name="connsiteY21" fmla="*/ 1088779 h 4176472"/>
              <a:gd name="connsiteX22" fmla="*/ 2315772 w 2315772"/>
              <a:gd name="connsiteY22" fmla="*/ 1100905 h 4176472"/>
              <a:gd name="connsiteX23" fmla="*/ 2315772 w 2315772"/>
              <a:gd name="connsiteY23" fmla="*/ 1364470 h 4176472"/>
              <a:gd name="connsiteX24" fmla="*/ 2315772 w 2315772"/>
              <a:gd name="connsiteY24" fmla="*/ 1514943 h 4176472"/>
              <a:gd name="connsiteX25" fmla="*/ 2315772 w 2315772"/>
              <a:gd name="connsiteY25" fmla="*/ 1581574 h 4176472"/>
              <a:gd name="connsiteX26" fmla="*/ 2315772 w 2315772"/>
              <a:gd name="connsiteY26" fmla="*/ 1732047 h 4176472"/>
              <a:gd name="connsiteX27" fmla="*/ 2315772 w 2315772"/>
              <a:gd name="connsiteY27" fmla="*/ 3087693 h 4176472"/>
              <a:gd name="connsiteX28" fmla="*/ 2315772 w 2315772"/>
              <a:gd name="connsiteY28" fmla="*/ 3238166 h 4176472"/>
              <a:gd name="connsiteX29" fmla="*/ 2315772 w 2315772"/>
              <a:gd name="connsiteY29" fmla="*/ 3304797 h 4176472"/>
              <a:gd name="connsiteX30" fmla="*/ 2315772 w 2315772"/>
              <a:gd name="connsiteY30" fmla="*/ 3455270 h 4176472"/>
              <a:gd name="connsiteX31" fmla="*/ 2315772 w 2315772"/>
              <a:gd name="connsiteY31" fmla="*/ 3718835 h 4176472"/>
              <a:gd name="connsiteX32" fmla="*/ 2315772 w 2315772"/>
              <a:gd name="connsiteY32" fmla="*/ 3869308 h 4176472"/>
              <a:gd name="connsiteX33" fmla="*/ 2315772 w 2315772"/>
              <a:gd name="connsiteY33" fmla="*/ 3935939 h 4176472"/>
              <a:gd name="connsiteX34" fmla="*/ 2315772 w 2315772"/>
              <a:gd name="connsiteY34" fmla="*/ 4086412 h 4176472"/>
              <a:gd name="connsiteX35" fmla="*/ 2225712 w 2315772"/>
              <a:gd name="connsiteY35" fmla="*/ 4176472 h 4176472"/>
              <a:gd name="connsiteX36" fmla="*/ 90060 w 2315772"/>
              <a:gd name="connsiteY36" fmla="*/ 4176472 h 4176472"/>
              <a:gd name="connsiteX37" fmla="*/ 0 w 2315772"/>
              <a:gd name="connsiteY37" fmla="*/ 4086412 h 4176472"/>
              <a:gd name="connsiteX38" fmla="*/ 0 w 2315772"/>
              <a:gd name="connsiteY38" fmla="*/ 3935939 h 4176472"/>
              <a:gd name="connsiteX39" fmla="*/ 0 w 2315772"/>
              <a:gd name="connsiteY39" fmla="*/ 3869308 h 4176472"/>
              <a:gd name="connsiteX40" fmla="*/ 0 w 2315772"/>
              <a:gd name="connsiteY40" fmla="*/ 3718835 h 4176472"/>
              <a:gd name="connsiteX41" fmla="*/ 0 w 2315772"/>
              <a:gd name="connsiteY41" fmla="*/ 3455270 h 4176472"/>
              <a:gd name="connsiteX42" fmla="*/ 0 w 2315772"/>
              <a:gd name="connsiteY42" fmla="*/ 3304797 h 4176472"/>
              <a:gd name="connsiteX43" fmla="*/ 0 w 2315772"/>
              <a:gd name="connsiteY43" fmla="*/ 3238166 h 4176472"/>
              <a:gd name="connsiteX44" fmla="*/ 0 w 2315772"/>
              <a:gd name="connsiteY44" fmla="*/ 3087693 h 4176472"/>
              <a:gd name="connsiteX45" fmla="*/ 0 w 2315772"/>
              <a:gd name="connsiteY45" fmla="*/ 1088779 h 4176472"/>
              <a:gd name="connsiteX46" fmla="*/ 0 w 2315772"/>
              <a:gd name="connsiteY46" fmla="*/ 938306 h 4176472"/>
              <a:gd name="connsiteX47" fmla="*/ 0 w 2315772"/>
              <a:gd name="connsiteY47" fmla="*/ 871675 h 4176472"/>
              <a:gd name="connsiteX48" fmla="*/ 0 w 2315772"/>
              <a:gd name="connsiteY48" fmla="*/ 721202 h 4176472"/>
              <a:gd name="connsiteX49" fmla="*/ 0 w 2315772"/>
              <a:gd name="connsiteY49" fmla="*/ 457637 h 4176472"/>
              <a:gd name="connsiteX50" fmla="*/ 0 w 2315772"/>
              <a:gd name="connsiteY50" fmla="*/ 307164 h 4176472"/>
              <a:gd name="connsiteX51" fmla="*/ 0 w 2315772"/>
              <a:gd name="connsiteY51" fmla="*/ 240533 h 4176472"/>
              <a:gd name="connsiteX52" fmla="*/ 0 w 2315772"/>
              <a:gd name="connsiteY52" fmla="*/ 90060 h 4176472"/>
              <a:gd name="connsiteX53" fmla="*/ 90060 w 2315772"/>
              <a:gd name="connsiteY53" fmla="*/ 0 h 417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315772" h="4176472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150473"/>
                </a:lnTo>
                <a:lnTo>
                  <a:pt x="2315772" y="217104"/>
                </a:lnTo>
                <a:lnTo>
                  <a:pt x="2315772" y="240533"/>
                </a:lnTo>
                <a:lnTo>
                  <a:pt x="2315772" y="307164"/>
                </a:lnTo>
                <a:lnTo>
                  <a:pt x="2315772" y="367577"/>
                </a:lnTo>
                <a:lnTo>
                  <a:pt x="2315772" y="457637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81615"/>
                </a:lnTo>
                <a:lnTo>
                  <a:pt x="2315772" y="848246"/>
                </a:lnTo>
                <a:lnTo>
                  <a:pt x="2315772" y="871675"/>
                </a:lnTo>
                <a:lnTo>
                  <a:pt x="2315772" y="883801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998719"/>
                </a:lnTo>
                <a:lnTo>
                  <a:pt x="2315772" y="1088779"/>
                </a:lnTo>
                <a:lnTo>
                  <a:pt x="2315772" y="1100905"/>
                </a:lnTo>
                <a:lnTo>
                  <a:pt x="2315772" y="1364470"/>
                </a:lnTo>
                <a:lnTo>
                  <a:pt x="2315772" y="1514943"/>
                </a:lnTo>
                <a:lnTo>
                  <a:pt x="2315772" y="1581574"/>
                </a:lnTo>
                <a:lnTo>
                  <a:pt x="2315772" y="1732047"/>
                </a:lnTo>
                <a:lnTo>
                  <a:pt x="2315772" y="3087693"/>
                </a:lnTo>
                <a:lnTo>
                  <a:pt x="2315772" y="3238166"/>
                </a:lnTo>
                <a:lnTo>
                  <a:pt x="2315772" y="3304797"/>
                </a:lnTo>
                <a:lnTo>
                  <a:pt x="2315772" y="3455270"/>
                </a:lnTo>
                <a:lnTo>
                  <a:pt x="2315772" y="3718835"/>
                </a:lnTo>
                <a:lnTo>
                  <a:pt x="2315772" y="3869308"/>
                </a:lnTo>
                <a:lnTo>
                  <a:pt x="2315772" y="3935939"/>
                </a:lnTo>
                <a:lnTo>
                  <a:pt x="2315772" y="4086412"/>
                </a:lnTo>
                <a:cubicBezTo>
                  <a:pt x="2315772" y="4136151"/>
                  <a:pt x="2275451" y="4176472"/>
                  <a:pt x="2225712" y="4176472"/>
                </a:cubicBezTo>
                <a:lnTo>
                  <a:pt x="90060" y="4176472"/>
                </a:lnTo>
                <a:cubicBezTo>
                  <a:pt x="40321" y="4176472"/>
                  <a:pt x="0" y="4136151"/>
                  <a:pt x="0" y="4086412"/>
                </a:cubicBezTo>
                <a:lnTo>
                  <a:pt x="0" y="3935939"/>
                </a:lnTo>
                <a:lnTo>
                  <a:pt x="0" y="3869308"/>
                </a:lnTo>
                <a:lnTo>
                  <a:pt x="0" y="3718835"/>
                </a:lnTo>
                <a:lnTo>
                  <a:pt x="0" y="3455270"/>
                </a:lnTo>
                <a:lnTo>
                  <a:pt x="0" y="3304797"/>
                </a:lnTo>
                <a:lnTo>
                  <a:pt x="0" y="3238166"/>
                </a:lnTo>
                <a:lnTo>
                  <a:pt x="0" y="3087693"/>
                </a:lnTo>
                <a:lnTo>
                  <a:pt x="0" y="1088779"/>
                </a:lnTo>
                <a:lnTo>
                  <a:pt x="0" y="938306"/>
                </a:lnTo>
                <a:lnTo>
                  <a:pt x="0" y="871675"/>
                </a:lnTo>
                <a:lnTo>
                  <a:pt x="0" y="721202"/>
                </a:lnTo>
                <a:lnTo>
                  <a:pt x="0" y="457637"/>
                </a:lnTo>
                <a:lnTo>
                  <a:pt x="0" y="307164"/>
                </a:lnTo>
                <a:lnTo>
                  <a:pt x="0" y="240533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06C3D37B-580A-649F-3158-CADE466557D9}"/>
              </a:ext>
            </a:extLst>
          </p:cNvPr>
          <p:cNvSpPr/>
          <p:nvPr/>
        </p:nvSpPr>
        <p:spPr>
          <a:xfrm>
            <a:off x="6231213" y="1352946"/>
            <a:ext cx="2315772" cy="4176472"/>
          </a:xfrm>
          <a:custGeom>
            <a:avLst/>
            <a:gdLst>
              <a:gd name="connsiteX0" fmla="*/ 90060 w 2315772"/>
              <a:gd name="connsiteY0" fmla="*/ 0 h 4176472"/>
              <a:gd name="connsiteX1" fmla="*/ 1582444 w 2315772"/>
              <a:gd name="connsiteY1" fmla="*/ 0 h 4176472"/>
              <a:gd name="connsiteX2" fmla="*/ 2225712 w 2315772"/>
              <a:gd name="connsiteY2" fmla="*/ 0 h 4176472"/>
              <a:gd name="connsiteX3" fmla="*/ 2315772 w 2315772"/>
              <a:gd name="connsiteY3" fmla="*/ 0 h 4176472"/>
              <a:gd name="connsiteX4" fmla="*/ 2315772 w 2315772"/>
              <a:gd name="connsiteY4" fmla="*/ 90060 h 4176472"/>
              <a:gd name="connsiteX5" fmla="*/ 2315772 w 2315772"/>
              <a:gd name="connsiteY5" fmla="*/ 150473 h 4176472"/>
              <a:gd name="connsiteX6" fmla="*/ 2315772 w 2315772"/>
              <a:gd name="connsiteY6" fmla="*/ 217104 h 4176472"/>
              <a:gd name="connsiteX7" fmla="*/ 2315772 w 2315772"/>
              <a:gd name="connsiteY7" fmla="*/ 240533 h 4176472"/>
              <a:gd name="connsiteX8" fmla="*/ 2315772 w 2315772"/>
              <a:gd name="connsiteY8" fmla="*/ 307164 h 4176472"/>
              <a:gd name="connsiteX9" fmla="*/ 2315772 w 2315772"/>
              <a:gd name="connsiteY9" fmla="*/ 367577 h 4176472"/>
              <a:gd name="connsiteX10" fmla="*/ 2315772 w 2315772"/>
              <a:gd name="connsiteY10" fmla="*/ 457637 h 4176472"/>
              <a:gd name="connsiteX11" fmla="*/ 2315772 w 2315772"/>
              <a:gd name="connsiteY11" fmla="*/ 631142 h 4176472"/>
              <a:gd name="connsiteX12" fmla="*/ 2315772 w 2315772"/>
              <a:gd name="connsiteY12" fmla="*/ 721202 h 4176472"/>
              <a:gd name="connsiteX13" fmla="*/ 2315772 w 2315772"/>
              <a:gd name="connsiteY13" fmla="*/ 733328 h 4176472"/>
              <a:gd name="connsiteX14" fmla="*/ 2315772 w 2315772"/>
              <a:gd name="connsiteY14" fmla="*/ 781615 h 4176472"/>
              <a:gd name="connsiteX15" fmla="*/ 2315772 w 2315772"/>
              <a:gd name="connsiteY15" fmla="*/ 848246 h 4176472"/>
              <a:gd name="connsiteX16" fmla="*/ 2315772 w 2315772"/>
              <a:gd name="connsiteY16" fmla="*/ 871675 h 4176472"/>
              <a:gd name="connsiteX17" fmla="*/ 2315772 w 2315772"/>
              <a:gd name="connsiteY17" fmla="*/ 883801 h 4176472"/>
              <a:gd name="connsiteX18" fmla="*/ 2315772 w 2315772"/>
              <a:gd name="connsiteY18" fmla="*/ 938306 h 4176472"/>
              <a:gd name="connsiteX19" fmla="*/ 2315772 w 2315772"/>
              <a:gd name="connsiteY19" fmla="*/ 950432 h 4176472"/>
              <a:gd name="connsiteX20" fmla="*/ 2315772 w 2315772"/>
              <a:gd name="connsiteY20" fmla="*/ 998719 h 4176472"/>
              <a:gd name="connsiteX21" fmla="*/ 2315772 w 2315772"/>
              <a:gd name="connsiteY21" fmla="*/ 1088779 h 4176472"/>
              <a:gd name="connsiteX22" fmla="*/ 2315772 w 2315772"/>
              <a:gd name="connsiteY22" fmla="*/ 1100905 h 4176472"/>
              <a:gd name="connsiteX23" fmla="*/ 2315772 w 2315772"/>
              <a:gd name="connsiteY23" fmla="*/ 1364470 h 4176472"/>
              <a:gd name="connsiteX24" fmla="*/ 2315772 w 2315772"/>
              <a:gd name="connsiteY24" fmla="*/ 1514943 h 4176472"/>
              <a:gd name="connsiteX25" fmla="*/ 2315772 w 2315772"/>
              <a:gd name="connsiteY25" fmla="*/ 1581574 h 4176472"/>
              <a:gd name="connsiteX26" fmla="*/ 2315772 w 2315772"/>
              <a:gd name="connsiteY26" fmla="*/ 1732047 h 4176472"/>
              <a:gd name="connsiteX27" fmla="*/ 2315772 w 2315772"/>
              <a:gd name="connsiteY27" fmla="*/ 3087693 h 4176472"/>
              <a:gd name="connsiteX28" fmla="*/ 2315772 w 2315772"/>
              <a:gd name="connsiteY28" fmla="*/ 3238166 h 4176472"/>
              <a:gd name="connsiteX29" fmla="*/ 2315772 w 2315772"/>
              <a:gd name="connsiteY29" fmla="*/ 3304797 h 4176472"/>
              <a:gd name="connsiteX30" fmla="*/ 2315772 w 2315772"/>
              <a:gd name="connsiteY30" fmla="*/ 3455270 h 4176472"/>
              <a:gd name="connsiteX31" fmla="*/ 2315772 w 2315772"/>
              <a:gd name="connsiteY31" fmla="*/ 3718835 h 4176472"/>
              <a:gd name="connsiteX32" fmla="*/ 2315772 w 2315772"/>
              <a:gd name="connsiteY32" fmla="*/ 3869308 h 4176472"/>
              <a:gd name="connsiteX33" fmla="*/ 2315772 w 2315772"/>
              <a:gd name="connsiteY33" fmla="*/ 3935939 h 4176472"/>
              <a:gd name="connsiteX34" fmla="*/ 2315772 w 2315772"/>
              <a:gd name="connsiteY34" fmla="*/ 4086412 h 4176472"/>
              <a:gd name="connsiteX35" fmla="*/ 2225712 w 2315772"/>
              <a:gd name="connsiteY35" fmla="*/ 4176472 h 4176472"/>
              <a:gd name="connsiteX36" fmla="*/ 90060 w 2315772"/>
              <a:gd name="connsiteY36" fmla="*/ 4176472 h 4176472"/>
              <a:gd name="connsiteX37" fmla="*/ 0 w 2315772"/>
              <a:gd name="connsiteY37" fmla="*/ 4086412 h 4176472"/>
              <a:gd name="connsiteX38" fmla="*/ 0 w 2315772"/>
              <a:gd name="connsiteY38" fmla="*/ 3935939 h 4176472"/>
              <a:gd name="connsiteX39" fmla="*/ 0 w 2315772"/>
              <a:gd name="connsiteY39" fmla="*/ 3869308 h 4176472"/>
              <a:gd name="connsiteX40" fmla="*/ 0 w 2315772"/>
              <a:gd name="connsiteY40" fmla="*/ 3718835 h 4176472"/>
              <a:gd name="connsiteX41" fmla="*/ 0 w 2315772"/>
              <a:gd name="connsiteY41" fmla="*/ 3455270 h 4176472"/>
              <a:gd name="connsiteX42" fmla="*/ 0 w 2315772"/>
              <a:gd name="connsiteY42" fmla="*/ 3304797 h 4176472"/>
              <a:gd name="connsiteX43" fmla="*/ 0 w 2315772"/>
              <a:gd name="connsiteY43" fmla="*/ 3238166 h 4176472"/>
              <a:gd name="connsiteX44" fmla="*/ 0 w 2315772"/>
              <a:gd name="connsiteY44" fmla="*/ 3087693 h 4176472"/>
              <a:gd name="connsiteX45" fmla="*/ 0 w 2315772"/>
              <a:gd name="connsiteY45" fmla="*/ 1088779 h 4176472"/>
              <a:gd name="connsiteX46" fmla="*/ 0 w 2315772"/>
              <a:gd name="connsiteY46" fmla="*/ 938306 h 4176472"/>
              <a:gd name="connsiteX47" fmla="*/ 0 w 2315772"/>
              <a:gd name="connsiteY47" fmla="*/ 871675 h 4176472"/>
              <a:gd name="connsiteX48" fmla="*/ 0 w 2315772"/>
              <a:gd name="connsiteY48" fmla="*/ 721202 h 4176472"/>
              <a:gd name="connsiteX49" fmla="*/ 0 w 2315772"/>
              <a:gd name="connsiteY49" fmla="*/ 457637 h 4176472"/>
              <a:gd name="connsiteX50" fmla="*/ 0 w 2315772"/>
              <a:gd name="connsiteY50" fmla="*/ 307164 h 4176472"/>
              <a:gd name="connsiteX51" fmla="*/ 0 w 2315772"/>
              <a:gd name="connsiteY51" fmla="*/ 240533 h 4176472"/>
              <a:gd name="connsiteX52" fmla="*/ 0 w 2315772"/>
              <a:gd name="connsiteY52" fmla="*/ 90060 h 4176472"/>
              <a:gd name="connsiteX53" fmla="*/ 90060 w 2315772"/>
              <a:gd name="connsiteY53" fmla="*/ 0 h 417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315772" h="4176472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150473"/>
                </a:lnTo>
                <a:lnTo>
                  <a:pt x="2315772" y="217104"/>
                </a:lnTo>
                <a:lnTo>
                  <a:pt x="2315772" y="240533"/>
                </a:lnTo>
                <a:lnTo>
                  <a:pt x="2315772" y="307164"/>
                </a:lnTo>
                <a:lnTo>
                  <a:pt x="2315772" y="367577"/>
                </a:lnTo>
                <a:lnTo>
                  <a:pt x="2315772" y="457637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81615"/>
                </a:lnTo>
                <a:lnTo>
                  <a:pt x="2315772" y="848246"/>
                </a:lnTo>
                <a:lnTo>
                  <a:pt x="2315772" y="871675"/>
                </a:lnTo>
                <a:lnTo>
                  <a:pt x="2315772" y="883801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998719"/>
                </a:lnTo>
                <a:lnTo>
                  <a:pt x="2315772" y="1088779"/>
                </a:lnTo>
                <a:lnTo>
                  <a:pt x="2315772" y="1100905"/>
                </a:lnTo>
                <a:lnTo>
                  <a:pt x="2315772" y="1364470"/>
                </a:lnTo>
                <a:lnTo>
                  <a:pt x="2315772" y="1514943"/>
                </a:lnTo>
                <a:lnTo>
                  <a:pt x="2315772" y="1581574"/>
                </a:lnTo>
                <a:lnTo>
                  <a:pt x="2315772" y="1732047"/>
                </a:lnTo>
                <a:lnTo>
                  <a:pt x="2315772" y="3087693"/>
                </a:lnTo>
                <a:lnTo>
                  <a:pt x="2315772" y="3238166"/>
                </a:lnTo>
                <a:lnTo>
                  <a:pt x="2315772" y="3304797"/>
                </a:lnTo>
                <a:lnTo>
                  <a:pt x="2315772" y="3455270"/>
                </a:lnTo>
                <a:lnTo>
                  <a:pt x="2315772" y="3718835"/>
                </a:lnTo>
                <a:lnTo>
                  <a:pt x="2315772" y="3869308"/>
                </a:lnTo>
                <a:lnTo>
                  <a:pt x="2315772" y="3935939"/>
                </a:lnTo>
                <a:lnTo>
                  <a:pt x="2315772" y="4086412"/>
                </a:lnTo>
                <a:cubicBezTo>
                  <a:pt x="2315772" y="4136151"/>
                  <a:pt x="2275451" y="4176472"/>
                  <a:pt x="2225712" y="4176472"/>
                </a:cubicBezTo>
                <a:lnTo>
                  <a:pt x="90060" y="4176472"/>
                </a:lnTo>
                <a:cubicBezTo>
                  <a:pt x="40321" y="4176472"/>
                  <a:pt x="0" y="4136151"/>
                  <a:pt x="0" y="4086412"/>
                </a:cubicBezTo>
                <a:lnTo>
                  <a:pt x="0" y="3935939"/>
                </a:lnTo>
                <a:lnTo>
                  <a:pt x="0" y="3869308"/>
                </a:lnTo>
                <a:lnTo>
                  <a:pt x="0" y="3718835"/>
                </a:lnTo>
                <a:lnTo>
                  <a:pt x="0" y="3455270"/>
                </a:lnTo>
                <a:lnTo>
                  <a:pt x="0" y="3304797"/>
                </a:lnTo>
                <a:lnTo>
                  <a:pt x="0" y="3238166"/>
                </a:lnTo>
                <a:lnTo>
                  <a:pt x="0" y="3087693"/>
                </a:lnTo>
                <a:lnTo>
                  <a:pt x="0" y="1088779"/>
                </a:lnTo>
                <a:lnTo>
                  <a:pt x="0" y="938306"/>
                </a:lnTo>
                <a:lnTo>
                  <a:pt x="0" y="871675"/>
                </a:lnTo>
                <a:lnTo>
                  <a:pt x="0" y="721202"/>
                </a:lnTo>
                <a:lnTo>
                  <a:pt x="0" y="457637"/>
                </a:lnTo>
                <a:lnTo>
                  <a:pt x="0" y="307164"/>
                </a:lnTo>
                <a:lnTo>
                  <a:pt x="0" y="240533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4692BADF-0B27-A6B6-B49C-9071431EA60C}"/>
              </a:ext>
            </a:extLst>
          </p:cNvPr>
          <p:cNvSpPr/>
          <p:nvPr/>
        </p:nvSpPr>
        <p:spPr>
          <a:xfrm>
            <a:off x="8809974" y="1352946"/>
            <a:ext cx="2315772" cy="4176472"/>
          </a:xfrm>
          <a:custGeom>
            <a:avLst/>
            <a:gdLst>
              <a:gd name="connsiteX0" fmla="*/ 90060 w 2315772"/>
              <a:gd name="connsiteY0" fmla="*/ 0 h 4176472"/>
              <a:gd name="connsiteX1" fmla="*/ 1582444 w 2315772"/>
              <a:gd name="connsiteY1" fmla="*/ 0 h 4176472"/>
              <a:gd name="connsiteX2" fmla="*/ 2225712 w 2315772"/>
              <a:gd name="connsiteY2" fmla="*/ 0 h 4176472"/>
              <a:gd name="connsiteX3" fmla="*/ 2315772 w 2315772"/>
              <a:gd name="connsiteY3" fmla="*/ 0 h 4176472"/>
              <a:gd name="connsiteX4" fmla="*/ 2315772 w 2315772"/>
              <a:gd name="connsiteY4" fmla="*/ 90060 h 4176472"/>
              <a:gd name="connsiteX5" fmla="*/ 2315772 w 2315772"/>
              <a:gd name="connsiteY5" fmla="*/ 150473 h 4176472"/>
              <a:gd name="connsiteX6" fmla="*/ 2315772 w 2315772"/>
              <a:gd name="connsiteY6" fmla="*/ 217104 h 4176472"/>
              <a:gd name="connsiteX7" fmla="*/ 2315772 w 2315772"/>
              <a:gd name="connsiteY7" fmla="*/ 240533 h 4176472"/>
              <a:gd name="connsiteX8" fmla="*/ 2315772 w 2315772"/>
              <a:gd name="connsiteY8" fmla="*/ 307164 h 4176472"/>
              <a:gd name="connsiteX9" fmla="*/ 2315772 w 2315772"/>
              <a:gd name="connsiteY9" fmla="*/ 367577 h 4176472"/>
              <a:gd name="connsiteX10" fmla="*/ 2315772 w 2315772"/>
              <a:gd name="connsiteY10" fmla="*/ 457637 h 4176472"/>
              <a:gd name="connsiteX11" fmla="*/ 2315772 w 2315772"/>
              <a:gd name="connsiteY11" fmla="*/ 631142 h 4176472"/>
              <a:gd name="connsiteX12" fmla="*/ 2315772 w 2315772"/>
              <a:gd name="connsiteY12" fmla="*/ 721202 h 4176472"/>
              <a:gd name="connsiteX13" fmla="*/ 2315772 w 2315772"/>
              <a:gd name="connsiteY13" fmla="*/ 733328 h 4176472"/>
              <a:gd name="connsiteX14" fmla="*/ 2315772 w 2315772"/>
              <a:gd name="connsiteY14" fmla="*/ 781615 h 4176472"/>
              <a:gd name="connsiteX15" fmla="*/ 2315772 w 2315772"/>
              <a:gd name="connsiteY15" fmla="*/ 848246 h 4176472"/>
              <a:gd name="connsiteX16" fmla="*/ 2315772 w 2315772"/>
              <a:gd name="connsiteY16" fmla="*/ 871675 h 4176472"/>
              <a:gd name="connsiteX17" fmla="*/ 2315772 w 2315772"/>
              <a:gd name="connsiteY17" fmla="*/ 883801 h 4176472"/>
              <a:gd name="connsiteX18" fmla="*/ 2315772 w 2315772"/>
              <a:gd name="connsiteY18" fmla="*/ 938306 h 4176472"/>
              <a:gd name="connsiteX19" fmla="*/ 2315772 w 2315772"/>
              <a:gd name="connsiteY19" fmla="*/ 950432 h 4176472"/>
              <a:gd name="connsiteX20" fmla="*/ 2315772 w 2315772"/>
              <a:gd name="connsiteY20" fmla="*/ 998719 h 4176472"/>
              <a:gd name="connsiteX21" fmla="*/ 2315772 w 2315772"/>
              <a:gd name="connsiteY21" fmla="*/ 1088779 h 4176472"/>
              <a:gd name="connsiteX22" fmla="*/ 2315772 w 2315772"/>
              <a:gd name="connsiteY22" fmla="*/ 1100905 h 4176472"/>
              <a:gd name="connsiteX23" fmla="*/ 2315772 w 2315772"/>
              <a:gd name="connsiteY23" fmla="*/ 1364470 h 4176472"/>
              <a:gd name="connsiteX24" fmla="*/ 2315772 w 2315772"/>
              <a:gd name="connsiteY24" fmla="*/ 1514943 h 4176472"/>
              <a:gd name="connsiteX25" fmla="*/ 2315772 w 2315772"/>
              <a:gd name="connsiteY25" fmla="*/ 1581574 h 4176472"/>
              <a:gd name="connsiteX26" fmla="*/ 2315772 w 2315772"/>
              <a:gd name="connsiteY26" fmla="*/ 1732047 h 4176472"/>
              <a:gd name="connsiteX27" fmla="*/ 2315772 w 2315772"/>
              <a:gd name="connsiteY27" fmla="*/ 3087693 h 4176472"/>
              <a:gd name="connsiteX28" fmla="*/ 2315772 w 2315772"/>
              <a:gd name="connsiteY28" fmla="*/ 3238166 h 4176472"/>
              <a:gd name="connsiteX29" fmla="*/ 2315772 w 2315772"/>
              <a:gd name="connsiteY29" fmla="*/ 3304797 h 4176472"/>
              <a:gd name="connsiteX30" fmla="*/ 2315772 w 2315772"/>
              <a:gd name="connsiteY30" fmla="*/ 3455270 h 4176472"/>
              <a:gd name="connsiteX31" fmla="*/ 2315772 w 2315772"/>
              <a:gd name="connsiteY31" fmla="*/ 3718835 h 4176472"/>
              <a:gd name="connsiteX32" fmla="*/ 2315772 w 2315772"/>
              <a:gd name="connsiteY32" fmla="*/ 3869308 h 4176472"/>
              <a:gd name="connsiteX33" fmla="*/ 2315772 w 2315772"/>
              <a:gd name="connsiteY33" fmla="*/ 3935939 h 4176472"/>
              <a:gd name="connsiteX34" fmla="*/ 2315772 w 2315772"/>
              <a:gd name="connsiteY34" fmla="*/ 4086412 h 4176472"/>
              <a:gd name="connsiteX35" fmla="*/ 2225712 w 2315772"/>
              <a:gd name="connsiteY35" fmla="*/ 4176472 h 4176472"/>
              <a:gd name="connsiteX36" fmla="*/ 90060 w 2315772"/>
              <a:gd name="connsiteY36" fmla="*/ 4176472 h 4176472"/>
              <a:gd name="connsiteX37" fmla="*/ 0 w 2315772"/>
              <a:gd name="connsiteY37" fmla="*/ 4086412 h 4176472"/>
              <a:gd name="connsiteX38" fmla="*/ 0 w 2315772"/>
              <a:gd name="connsiteY38" fmla="*/ 3935939 h 4176472"/>
              <a:gd name="connsiteX39" fmla="*/ 0 w 2315772"/>
              <a:gd name="connsiteY39" fmla="*/ 3869308 h 4176472"/>
              <a:gd name="connsiteX40" fmla="*/ 0 w 2315772"/>
              <a:gd name="connsiteY40" fmla="*/ 3718835 h 4176472"/>
              <a:gd name="connsiteX41" fmla="*/ 0 w 2315772"/>
              <a:gd name="connsiteY41" fmla="*/ 3455270 h 4176472"/>
              <a:gd name="connsiteX42" fmla="*/ 0 w 2315772"/>
              <a:gd name="connsiteY42" fmla="*/ 3304797 h 4176472"/>
              <a:gd name="connsiteX43" fmla="*/ 0 w 2315772"/>
              <a:gd name="connsiteY43" fmla="*/ 3238166 h 4176472"/>
              <a:gd name="connsiteX44" fmla="*/ 0 w 2315772"/>
              <a:gd name="connsiteY44" fmla="*/ 3087693 h 4176472"/>
              <a:gd name="connsiteX45" fmla="*/ 0 w 2315772"/>
              <a:gd name="connsiteY45" fmla="*/ 1088779 h 4176472"/>
              <a:gd name="connsiteX46" fmla="*/ 0 w 2315772"/>
              <a:gd name="connsiteY46" fmla="*/ 938306 h 4176472"/>
              <a:gd name="connsiteX47" fmla="*/ 0 w 2315772"/>
              <a:gd name="connsiteY47" fmla="*/ 871675 h 4176472"/>
              <a:gd name="connsiteX48" fmla="*/ 0 w 2315772"/>
              <a:gd name="connsiteY48" fmla="*/ 721202 h 4176472"/>
              <a:gd name="connsiteX49" fmla="*/ 0 w 2315772"/>
              <a:gd name="connsiteY49" fmla="*/ 457637 h 4176472"/>
              <a:gd name="connsiteX50" fmla="*/ 0 w 2315772"/>
              <a:gd name="connsiteY50" fmla="*/ 307164 h 4176472"/>
              <a:gd name="connsiteX51" fmla="*/ 0 w 2315772"/>
              <a:gd name="connsiteY51" fmla="*/ 240533 h 4176472"/>
              <a:gd name="connsiteX52" fmla="*/ 0 w 2315772"/>
              <a:gd name="connsiteY52" fmla="*/ 90060 h 4176472"/>
              <a:gd name="connsiteX53" fmla="*/ 90060 w 2315772"/>
              <a:gd name="connsiteY53" fmla="*/ 0 h 417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315772" h="4176472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150473"/>
                </a:lnTo>
                <a:lnTo>
                  <a:pt x="2315772" y="217104"/>
                </a:lnTo>
                <a:lnTo>
                  <a:pt x="2315772" y="240533"/>
                </a:lnTo>
                <a:lnTo>
                  <a:pt x="2315772" y="307164"/>
                </a:lnTo>
                <a:lnTo>
                  <a:pt x="2315772" y="367577"/>
                </a:lnTo>
                <a:lnTo>
                  <a:pt x="2315772" y="457637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81615"/>
                </a:lnTo>
                <a:lnTo>
                  <a:pt x="2315772" y="848246"/>
                </a:lnTo>
                <a:lnTo>
                  <a:pt x="2315772" y="871675"/>
                </a:lnTo>
                <a:lnTo>
                  <a:pt x="2315772" y="883801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998719"/>
                </a:lnTo>
                <a:lnTo>
                  <a:pt x="2315772" y="1088779"/>
                </a:lnTo>
                <a:lnTo>
                  <a:pt x="2315772" y="1100905"/>
                </a:lnTo>
                <a:lnTo>
                  <a:pt x="2315772" y="1364470"/>
                </a:lnTo>
                <a:lnTo>
                  <a:pt x="2315772" y="1514943"/>
                </a:lnTo>
                <a:lnTo>
                  <a:pt x="2315772" y="1581574"/>
                </a:lnTo>
                <a:lnTo>
                  <a:pt x="2315772" y="1732047"/>
                </a:lnTo>
                <a:lnTo>
                  <a:pt x="2315772" y="3087693"/>
                </a:lnTo>
                <a:lnTo>
                  <a:pt x="2315772" y="3238166"/>
                </a:lnTo>
                <a:lnTo>
                  <a:pt x="2315772" y="3304797"/>
                </a:lnTo>
                <a:lnTo>
                  <a:pt x="2315772" y="3455270"/>
                </a:lnTo>
                <a:lnTo>
                  <a:pt x="2315772" y="3718835"/>
                </a:lnTo>
                <a:lnTo>
                  <a:pt x="2315772" y="3869308"/>
                </a:lnTo>
                <a:lnTo>
                  <a:pt x="2315772" y="3935939"/>
                </a:lnTo>
                <a:lnTo>
                  <a:pt x="2315772" y="4086412"/>
                </a:lnTo>
                <a:cubicBezTo>
                  <a:pt x="2315772" y="4136151"/>
                  <a:pt x="2275451" y="4176472"/>
                  <a:pt x="2225712" y="4176472"/>
                </a:cubicBezTo>
                <a:lnTo>
                  <a:pt x="90060" y="4176472"/>
                </a:lnTo>
                <a:cubicBezTo>
                  <a:pt x="40321" y="4176472"/>
                  <a:pt x="0" y="4136151"/>
                  <a:pt x="0" y="4086412"/>
                </a:cubicBezTo>
                <a:lnTo>
                  <a:pt x="0" y="3935939"/>
                </a:lnTo>
                <a:lnTo>
                  <a:pt x="0" y="3869308"/>
                </a:lnTo>
                <a:lnTo>
                  <a:pt x="0" y="3718835"/>
                </a:lnTo>
                <a:lnTo>
                  <a:pt x="0" y="3455270"/>
                </a:lnTo>
                <a:lnTo>
                  <a:pt x="0" y="3304797"/>
                </a:lnTo>
                <a:lnTo>
                  <a:pt x="0" y="3238166"/>
                </a:lnTo>
                <a:lnTo>
                  <a:pt x="0" y="3087693"/>
                </a:lnTo>
                <a:lnTo>
                  <a:pt x="0" y="1088779"/>
                </a:lnTo>
                <a:lnTo>
                  <a:pt x="0" y="938306"/>
                </a:lnTo>
                <a:lnTo>
                  <a:pt x="0" y="871675"/>
                </a:lnTo>
                <a:lnTo>
                  <a:pt x="0" y="721202"/>
                </a:lnTo>
                <a:lnTo>
                  <a:pt x="0" y="457637"/>
                </a:lnTo>
                <a:lnTo>
                  <a:pt x="0" y="307164"/>
                </a:lnTo>
                <a:lnTo>
                  <a:pt x="0" y="240533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3789078" y="1073684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69212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Merseyside Maritime Museum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D51D5B-90CB-963B-A812-DA334BE4A627}"/>
              </a:ext>
            </a:extLst>
          </p:cNvPr>
          <p:cNvGrpSpPr/>
          <p:nvPr/>
        </p:nvGrpSpPr>
        <p:grpSpPr>
          <a:xfrm>
            <a:off x="6363382" y="1073684"/>
            <a:ext cx="2075973" cy="571952"/>
            <a:chOff x="1214774" y="1299533"/>
            <a:chExt cx="2075973" cy="5719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B65068-5520-C1EE-4877-DC11E29B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2892DF-758C-2621-070F-072337505861}"/>
                </a:ext>
              </a:extLst>
            </p:cNvPr>
            <p:cNvSpPr txBox="1"/>
            <p:nvPr/>
          </p:nvSpPr>
          <p:spPr>
            <a:xfrm rot="21480000">
              <a:off x="1299097" y="1348021"/>
              <a:ext cx="1832492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Beatrix Potter House, the Lake District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8937686" y="1073684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69211" y="1346346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World Museum, Liverpool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1073684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25624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Manchester Museum of Science and Industry</a:t>
              </a:r>
            </a:p>
          </p:txBody>
        </p:sp>
      </p:grp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A2D5253C-9716-E284-04C6-6B296106A83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499" y="4552183"/>
            <a:ext cx="662484" cy="797134"/>
          </a:xfrm>
          <a:prstGeom prst="rect">
            <a:avLst/>
          </a:prstGeom>
        </p:spPr>
      </p:pic>
      <p:pic>
        <p:nvPicPr>
          <p:cNvPr id="14" name="Picture 13" descr="A picture containing dark&#10;&#10;Description automatically generated">
            <a:extLst>
              <a:ext uri="{FF2B5EF4-FFF2-40B4-BE49-F238E27FC236}">
                <a16:creationId xmlns:a16="http://schemas.microsoft.com/office/drawing/2014/main" id="{93551FBF-8DD5-4296-D235-7D5D545B8B3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9122" y="2711177"/>
            <a:ext cx="739357" cy="118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12640</TotalTime>
  <Words>205</Words>
  <Application>Microsoft Macintosh PowerPoint</Application>
  <PresentationFormat>Widescreen</PresentationFormat>
  <Paragraphs>26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474</cp:revision>
  <dcterms:created xsi:type="dcterms:W3CDTF">2021-01-11T17:47:06Z</dcterms:created>
  <dcterms:modified xsi:type="dcterms:W3CDTF">2022-09-23T17:05:27Z</dcterms:modified>
</cp:coreProperties>
</file>