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3"/>
  </p:notesMasterIdLst>
  <p:handoutMasterIdLst>
    <p:handoutMasterId r:id="rId44"/>
  </p:handoutMasterIdLst>
  <p:sldIdLst>
    <p:sldId id="330" r:id="rId3"/>
    <p:sldId id="366" r:id="rId4"/>
    <p:sldId id="368" r:id="rId5"/>
    <p:sldId id="380" r:id="rId6"/>
    <p:sldId id="369" r:id="rId7"/>
    <p:sldId id="381" r:id="rId8"/>
    <p:sldId id="382" r:id="rId9"/>
    <p:sldId id="370" r:id="rId10"/>
    <p:sldId id="383" r:id="rId11"/>
    <p:sldId id="384" r:id="rId12"/>
    <p:sldId id="385" r:id="rId13"/>
    <p:sldId id="371" r:id="rId14"/>
    <p:sldId id="386" r:id="rId15"/>
    <p:sldId id="387" r:id="rId16"/>
    <p:sldId id="372" r:id="rId17"/>
    <p:sldId id="388" r:id="rId18"/>
    <p:sldId id="389" r:id="rId19"/>
    <p:sldId id="390" r:id="rId20"/>
    <p:sldId id="373" r:id="rId21"/>
    <p:sldId id="391" r:id="rId22"/>
    <p:sldId id="392" r:id="rId23"/>
    <p:sldId id="394" r:id="rId24"/>
    <p:sldId id="393" r:id="rId25"/>
    <p:sldId id="367" r:id="rId26"/>
    <p:sldId id="395" r:id="rId27"/>
    <p:sldId id="396" r:id="rId28"/>
    <p:sldId id="397" r:id="rId29"/>
    <p:sldId id="374" r:id="rId30"/>
    <p:sldId id="402" r:id="rId31"/>
    <p:sldId id="398" r:id="rId32"/>
    <p:sldId id="399" r:id="rId33"/>
    <p:sldId id="400" r:id="rId34"/>
    <p:sldId id="401" r:id="rId35"/>
    <p:sldId id="379" r:id="rId36"/>
    <p:sldId id="403" r:id="rId37"/>
    <p:sldId id="377" r:id="rId38"/>
    <p:sldId id="378" r:id="rId39"/>
    <p:sldId id="375" r:id="rId40"/>
    <p:sldId id="376" r:id="rId41"/>
    <p:sldId id="320"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70" userDrawn="1">
          <p15:clr>
            <a:srgbClr val="A4A3A4"/>
          </p15:clr>
        </p15:guide>
        <p15:guide id="14" orient="horz" pos="2591" userDrawn="1">
          <p15:clr>
            <a:srgbClr val="A4A3A4"/>
          </p15:clr>
        </p15:guide>
        <p15:guide id="15" pos="3160" userDrawn="1">
          <p15:clr>
            <a:srgbClr val="A4A3A4"/>
          </p15:clr>
        </p15:guide>
        <p15:guide id="19" orient="horz" pos="436" userDrawn="1">
          <p15:clr>
            <a:srgbClr val="A4A3A4"/>
          </p15:clr>
        </p15:guide>
        <p15:guide id="20" pos="6380" userDrawn="1">
          <p15:clr>
            <a:srgbClr val="A4A3A4"/>
          </p15:clr>
        </p15:guide>
        <p15:guide id="21" pos="1300" userDrawn="1">
          <p15:clr>
            <a:srgbClr val="A4A3A4"/>
          </p15:clr>
        </p15:guide>
        <p15:guide id="22" pos="3454" userDrawn="1">
          <p15:clr>
            <a:srgbClr val="A4A3A4"/>
          </p15:clr>
        </p15:guide>
        <p15:guide id="23" pos="3545" userDrawn="1">
          <p15:clr>
            <a:srgbClr val="A4A3A4"/>
          </p15:clr>
        </p15:guide>
        <p15:guide id="24" pos="3250" userDrawn="1">
          <p15:clr>
            <a:srgbClr val="A4A3A4"/>
          </p15:clr>
        </p15:guide>
        <p15:guide id="25" pos="3772" userDrawn="1">
          <p15:clr>
            <a:srgbClr val="A4A3A4"/>
          </p15:clr>
        </p15:guide>
        <p15:guide id="26"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 initials="C" lastIdx="1" clrIdx="0">
    <p:extLst>
      <p:ext uri="{19B8F6BF-5375-455C-9EA6-DF929625EA0E}">
        <p15:presenceInfo xmlns:p15="http://schemas.microsoft.com/office/powerpoint/2012/main" userId="Ceci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0E3"/>
    <a:srgbClr val="40B7B2"/>
    <a:srgbClr val="954793"/>
    <a:srgbClr val="5AB148"/>
    <a:srgbClr val="EC7A20"/>
    <a:srgbClr val="E3257E"/>
    <a:srgbClr val="F4BD22"/>
    <a:srgbClr val="5F448F"/>
    <a:srgbClr val="B6CD2E"/>
    <a:srgbClr val="6146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28" autoAdjust="0"/>
    <p:restoredTop sz="91259" autoAdjust="0"/>
  </p:normalViewPr>
  <p:slideViewPr>
    <p:cSldViewPr snapToGrid="0" snapToObjects="1">
      <p:cViewPr varScale="1">
        <p:scale>
          <a:sx n="75" d="100"/>
          <a:sy n="75" d="100"/>
        </p:scale>
        <p:origin x="413" y="48"/>
      </p:cViewPr>
      <p:guideLst>
        <p:guide orient="horz" pos="3770"/>
        <p:guide orient="horz" pos="2591"/>
        <p:guide pos="3160"/>
        <p:guide orient="horz" pos="436"/>
        <p:guide pos="6380"/>
        <p:guide pos="1300"/>
        <p:guide pos="3454"/>
        <p:guide pos="3545"/>
        <p:guide pos="3250"/>
        <p:guide pos="3772"/>
        <p:guide pos="3840"/>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67" d="100"/>
          <a:sy n="67" d="100"/>
        </p:scale>
        <p:origin x="3032"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0EE7B3-FA77-8943-8F6B-7C5FD22417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9DFB92C-E7DD-FE49-B0B7-A6FB4B7897F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21051A-8BAF-DC4A-8C11-058B1B050AA0}" type="datetimeFigureOut">
              <a:rPr lang="en-US" smtClean="0"/>
              <a:t>9/1/2022</a:t>
            </a:fld>
            <a:endParaRPr lang="en-US"/>
          </a:p>
        </p:txBody>
      </p:sp>
      <p:sp>
        <p:nvSpPr>
          <p:cNvPr id="4" name="Footer Placeholder 3">
            <a:extLst>
              <a:ext uri="{FF2B5EF4-FFF2-40B4-BE49-F238E27FC236}">
                <a16:creationId xmlns:a16="http://schemas.microsoft.com/office/drawing/2014/main" id="{6722672F-B5A7-CA49-9141-949B1D0D34E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FD9790A-9040-B34F-8B86-04C7920E84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C818F62-7DF0-2F48-AFBC-C0DD37279456}" type="slidenum">
              <a:rPr lang="en-US" smtClean="0"/>
              <a:t>‹#›</a:t>
            </a:fld>
            <a:endParaRPr lang="en-US"/>
          </a:p>
        </p:txBody>
      </p:sp>
    </p:spTree>
    <p:extLst>
      <p:ext uri="{BB962C8B-B14F-4D97-AF65-F5344CB8AC3E}">
        <p14:creationId xmlns:p14="http://schemas.microsoft.com/office/powerpoint/2010/main" val="4056923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9/1/2022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Count the stars and show the numeral. The next animation hides the numeral. Ask the children how many stars there are, click to reveal the numeral again. It is number 1! And so on, all the way up to 10!</a:t>
            </a:r>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1800876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970421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4104355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100778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612754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693781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42368140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629044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9056207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1206490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2537388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92980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1366969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965087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88112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3943372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24</a:t>
            </a:fld>
            <a:endParaRPr lang="en-US"/>
          </a:p>
        </p:txBody>
      </p:sp>
    </p:spTree>
    <p:extLst>
      <p:ext uri="{BB962C8B-B14F-4D97-AF65-F5344CB8AC3E}">
        <p14:creationId xmlns:p14="http://schemas.microsoft.com/office/powerpoint/2010/main" val="2521310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a:p>
        </p:txBody>
      </p:sp>
    </p:spTree>
    <p:extLst>
      <p:ext uri="{BB962C8B-B14F-4D97-AF65-F5344CB8AC3E}">
        <p14:creationId xmlns:p14="http://schemas.microsoft.com/office/powerpoint/2010/main" val="3509905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a:p>
        </p:txBody>
      </p:sp>
    </p:spTree>
    <p:extLst>
      <p:ext uri="{BB962C8B-B14F-4D97-AF65-F5344CB8AC3E}">
        <p14:creationId xmlns:p14="http://schemas.microsoft.com/office/powerpoint/2010/main" val="24114916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a:p>
        </p:txBody>
      </p:sp>
    </p:spTree>
    <p:extLst>
      <p:ext uri="{BB962C8B-B14F-4D97-AF65-F5344CB8AC3E}">
        <p14:creationId xmlns:p14="http://schemas.microsoft.com/office/powerpoint/2010/main" val="485432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a:p>
        </p:txBody>
      </p:sp>
    </p:spTree>
    <p:extLst>
      <p:ext uri="{BB962C8B-B14F-4D97-AF65-F5344CB8AC3E}">
        <p14:creationId xmlns:p14="http://schemas.microsoft.com/office/powerpoint/2010/main" val="457256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a:p>
        </p:txBody>
      </p:sp>
    </p:spTree>
    <p:extLst>
      <p:ext uri="{BB962C8B-B14F-4D97-AF65-F5344CB8AC3E}">
        <p14:creationId xmlns:p14="http://schemas.microsoft.com/office/powerpoint/2010/main" val="2280401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3724401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28553981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3169224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29231815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a:p>
        </p:txBody>
      </p:sp>
    </p:spTree>
    <p:extLst>
      <p:ext uri="{BB962C8B-B14F-4D97-AF65-F5344CB8AC3E}">
        <p14:creationId xmlns:p14="http://schemas.microsoft.com/office/powerpoint/2010/main" val="1692051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a:p>
        </p:txBody>
      </p:sp>
    </p:spTree>
    <p:extLst>
      <p:ext uri="{BB962C8B-B14F-4D97-AF65-F5344CB8AC3E}">
        <p14:creationId xmlns:p14="http://schemas.microsoft.com/office/powerpoint/2010/main" val="12519854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a:p>
        </p:txBody>
      </p:sp>
    </p:spTree>
    <p:extLst>
      <p:ext uri="{BB962C8B-B14F-4D97-AF65-F5344CB8AC3E}">
        <p14:creationId xmlns:p14="http://schemas.microsoft.com/office/powerpoint/2010/main" val="38462890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a:p>
        </p:txBody>
      </p:sp>
    </p:spTree>
    <p:extLst>
      <p:ext uri="{BB962C8B-B14F-4D97-AF65-F5344CB8AC3E}">
        <p14:creationId xmlns:p14="http://schemas.microsoft.com/office/powerpoint/2010/main" val="3192106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37</a:t>
            </a:fld>
            <a:endParaRPr lang="en-US"/>
          </a:p>
        </p:txBody>
      </p:sp>
    </p:spTree>
    <p:extLst>
      <p:ext uri="{BB962C8B-B14F-4D97-AF65-F5344CB8AC3E}">
        <p14:creationId xmlns:p14="http://schemas.microsoft.com/office/powerpoint/2010/main" val="37969796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a:p>
        </p:txBody>
      </p:sp>
    </p:spTree>
    <p:extLst>
      <p:ext uri="{BB962C8B-B14F-4D97-AF65-F5344CB8AC3E}">
        <p14:creationId xmlns:p14="http://schemas.microsoft.com/office/powerpoint/2010/main" val="30108170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a:p>
        </p:txBody>
      </p:sp>
    </p:spTree>
    <p:extLst>
      <p:ext uri="{BB962C8B-B14F-4D97-AF65-F5344CB8AC3E}">
        <p14:creationId xmlns:p14="http://schemas.microsoft.com/office/powerpoint/2010/main" val="935761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979169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513247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780725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3314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918298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1498445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123F3-3054-D245-A7FB-D5FD9087187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FAAC4445-F67D-4042-B4BD-0CFD35953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AFE7AA5-4869-0F43-8C8C-4D2283B5DA4F}"/>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5" name="Footer Placeholder 4">
            <a:extLst>
              <a:ext uri="{FF2B5EF4-FFF2-40B4-BE49-F238E27FC236}">
                <a16:creationId xmlns:a16="http://schemas.microsoft.com/office/drawing/2014/main" id="{66A5AD63-534E-E94D-B0F1-CE3685531A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872A-EC1F-3644-B297-D03216C59B7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86349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163D5-F302-9D40-B88F-5A6274087A2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DA01E1-FBDA-ED4B-BDDA-1BF4CB1B2B2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3B99A91-5DA0-B848-8F38-2EC3883D2B55}"/>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5" name="Footer Placeholder 4">
            <a:extLst>
              <a:ext uri="{FF2B5EF4-FFF2-40B4-BE49-F238E27FC236}">
                <a16:creationId xmlns:a16="http://schemas.microsoft.com/office/drawing/2014/main" id="{F4255C4E-0FC0-8C45-AED4-E9AB3CE9DA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45110-9254-A645-8E84-F795249F3D2B}"/>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992931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8F768-7991-A54F-BEF7-374CF13EF12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F85FCF98-7D57-6842-97E4-80C2DC4FEB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40BC1B-FBB5-9C4A-A441-86B1FA668AD3}"/>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5" name="Footer Placeholder 4">
            <a:extLst>
              <a:ext uri="{FF2B5EF4-FFF2-40B4-BE49-F238E27FC236}">
                <a16:creationId xmlns:a16="http://schemas.microsoft.com/office/drawing/2014/main" id="{6A5DDF3B-B3DD-4342-83EB-E3F681534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E5753-AAD6-AA4A-96AD-E91016D8EEF4}"/>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0676102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33134-21D7-F948-A59E-635462F5BC7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0763FCB-8CBE-AF44-944C-DE6E01E03F9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452DD4F-F7BA-B946-B0AE-BA18D3072A22}"/>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04CE10A7-A56D-804F-A825-B928F8A554AB}"/>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6" name="Footer Placeholder 5">
            <a:extLst>
              <a:ext uri="{FF2B5EF4-FFF2-40B4-BE49-F238E27FC236}">
                <a16:creationId xmlns:a16="http://schemas.microsoft.com/office/drawing/2014/main" id="{3469DFB5-1707-8C45-8A1C-85F0AA78C2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522461-BD18-8749-ADE0-30495C080C4D}"/>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4021684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395C-95CD-E44B-90AD-035769BE420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4A44657-46B4-CF46-91EE-E75FBB994F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6D53BFF-C8A9-9E45-B4DC-2374D9635FD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2C05BF3-E148-A34F-89B0-776A0B18E1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E0E1353-3235-2A4A-9CB4-861F34BC024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39E5377-60A3-0E4C-BE0D-5B0C65630CD9}"/>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8" name="Footer Placeholder 7">
            <a:extLst>
              <a:ext uri="{FF2B5EF4-FFF2-40B4-BE49-F238E27FC236}">
                <a16:creationId xmlns:a16="http://schemas.microsoft.com/office/drawing/2014/main" id="{3DFB8589-CE29-0947-ADF0-E27C6F42E79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4EA3F6-0EF6-F149-ABFC-633677FF2AA9}"/>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5851651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96B28-5AE7-5940-858A-D0B5878443F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4F818A9-75E3-434B-BF03-BABBEA920963}"/>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4" name="Footer Placeholder 3">
            <a:extLst>
              <a:ext uri="{FF2B5EF4-FFF2-40B4-BE49-F238E27FC236}">
                <a16:creationId xmlns:a16="http://schemas.microsoft.com/office/drawing/2014/main" id="{CD36B67F-F9E2-B247-BB7E-5BEF58DA760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E6496F-8A4B-AD4B-BA09-3535872A85F8}"/>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68791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473C1ED-A227-D14A-9124-A7D0C091B349}"/>
              </a:ext>
            </a:extLst>
          </p:cNvPr>
          <p:cNvSpPr/>
          <p:nvPr userDrawn="1"/>
        </p:nvSpPr>
        <p:spPr>
          <a:xfrm>
            <a:off x="0" y="0"/>
            <a:ext cx="12192000" cy="6858000"/>
          </a:xfrm>
          <a:prstGeom prst="rect">
            <a:avLst/>
          </a:prstGeom>
          <a:solidFill>
            <a:srgbClr val="3FAA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D0F99BBD-3D7F-1A44-A560-3167F6591B6B}"/>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89468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DD471-F1D0-234E-9909-B386C684A99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7840C92-567F-364E-B1A5-3DA45978D1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4CBC14-6A5A-2C46-A2BB-CF76AC259A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E44ACF7-AA88-3748-9D58-A92C1B202B57}"/>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6" name="Footer Placeholder 5">
            <a:extLst>
              <a:ext uri="{FF2B5EF4-FFF2-40B4-BE49-F238E27FC236}">
                <a16:creationId xmlns:a16="http://schemas.microsoft.com/office/drawing/2014/main" id="{9CDA3E0F-8B25-3044-8D69-7BFBF6513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C4C5B8-2B6D-3D41-9BF1-13171A86C83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3664770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5AA5-08F4-3142-B98D-DF28E8BF77A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58FFAE6-4E37-134A-9767-7F3BDA0700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0A65CA-7A33-3C4D-9704-C682A4776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FC883C0-D637-E64F-BEC6-908DC8B27163}"/>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6" name="Footer Placeholder 5">
            <a:extLst>
              <a:ext uri="{FF2B5EF4-FFF2-40B4-BE49-F238E27FC236}">
                <a16:creationId xmlns:a16="http://schemas.microsoft.com/office/drawing/2014/main" id="{0BCBE907-8846-974A-9D7B-F02C35859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D33A10-7D72-E649-AFA9-8CD585C4BC67}"/>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2209761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30466-BA59-4F42-9A30-C2D5969AF9B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9DC62EE-B344-CA4E-88FF-602060CF59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DCAECE0-940D-1449-95F1-AE568E31469A}"/>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5" name="Footer Placeholder 4">
            <a:extLst>
              <a:ext uri="{FF2B5EF4-FFF2-40B4-BE49-F238E27FC236}">
                <a16:creationId xmlns:a16="http://schemas.microsoft.com/office/drawing/2014/main" id="{F4A18142-65EE-474F-A73F-834A5D8F39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D64A3B-A641-ED4F-A78B-4E7036BB0355}"/>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283859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18F023-5CD5-544D-B1F7-0B869E502EC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012E384-8517-3C46-9858-108347FCEF5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8EF8016-1BB0-0542-819C-40969A08A78A}"/>
              </a:ext>
            </a:extLst>
          </p:cNvPr>
          <p:cNvSpPr>
            <a:spLocks noGrp="1"/>
          </p:cNvSpPr>
          <p:nvPr>
            <p:ph type="dt" sz="half" idx="10"/>
          </p:nvPr>
        </p:nvSpPr>
        <p:spPr/>
        <p:txBody>
          <a:bodyPr/>
          <a:lstStyle/>
          <a:p>
            <a:fld id="{A3BCA54D-14BD-5140-A1ED-F744CFF7EFA3}" type="datetimeFigureOut">
              <a:rPr lang="en-US" smtClean="0"/>
              <a:t>9/1/2022</a:t>
            </a:fld>
            <a:endParaRPr lang="en-US"/>
          </a:p>
        </p:txBody>
      </p:sp>
      <p:sp>
        <p:nvSpPr>
          <p:cNvPr id="5" name="Footer Placeholder 4">
            <a:extLst>
              <a:ext uri="{FF2B5EF4-FFF2-40B4-BE49-F238E27FC236}">
                <a16:creationId xmlns:a16="http://schemas.microsoft.com/office/drawing/2014/main" id="{92C91C63-C026-A041-A591-880D00B8CD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0B847D-4038-9D4C-B5F4-15BEDD0D1613}"/>
              </a:ext>
            </a:extLst>
          </p:cNvPr>
          <p:cNvSpPr>
            <a:spLocks noGrp="1"/>
          </p:cNvSpPr>
          <p:nvPr>
            <p:ph type="sldNum" sz="quarter" idx="12"/>
          </p:nvPr>
        </p:nvSpPr>
        <p:spPr/>
        <p:txBody>
          <a:bodyPr/>
          <a:lstStyle/>
          <a:p>
            <a:fld id="{CA454FB8-FF66-D249-AFF4-D9D8939D1409}" type="slidenum">
              <a:rPr lang="en-US" smtClean="0"/>
              <a:t>‹#›</a:t>
            </a:fld>
            <a:endParaRPr lang="en-US"/>
          </a:p>
        </p:txBody>
      </p:sp>
    </p:spTree>
    <p:extLst>
      <p:ext uri="{BB962C8B-B14F-4D97-AF65-F5344CB8AC3E}">
        <p14:creationId xmlns:p14="http://schemas.microsoft.com/office/powerpoint/2010/main" val="1469986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5C01B5-EB7F-6244-9518-F0886D3430C3}"/>
              </a:ext>
            </a:extLst>
          </p:cNvPr>
          <p:cNvSpPr/>
          <p:nvPr userDrawn="1"/>
        </p:nvSpPr>
        <p:spPr>
          <a:xfrm>
            <a:off x="0" y="0"/>
            <a:ext cx="12192000" cy="6858000"/>
          </a:xfrm>
          <a:prstGeom prst="rect">
            <a:avLst/>
          </a:prstGeom>
          <a:solidFill>
            <a:srgbClr val="FBC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9/1/2022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92229"/>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234A27B-9AD7-7045-B0F9-6FFCE0EC5F6F}"/>
              </a:ext>
            </a:extLst>
          </p:cNvPr>
          <p:cNvSpPr/>
          <p:nvPr userDrawn="1"/>
        </p:nvSpPr>
        <p:spPr>
          <a:xfrm>
            <a:off x="0" y="0"/>
            <a:ext cx="12192000" cy="6858000"/>
          </a:xfrm>
          <a:prstGeom prst="rect">
            <a:avLst/>
          </a:prstGeom>
          <a:solidFill>
            <a:srgbClr val="FBC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3692C4"/>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BBD272-2354-F84D-A5AB-00ED16C857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9FC58F2-44F4-7A48-8D46-7B67D247EE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332161-612E-4848-9EE3-9B41D4F81E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CA54D-14BD-5140-A1ED-F744CFF7EFA3}" type="datetimeFigureOut">
              <a:rPr lang="en-US" smtClean="0"/>
              <a:t>9/1/2022</a:t>
            </a:fld>
            <a:endParaRPr lang="en-US"/>
          </a:p>
        </p:txBody>
      </p:sp>
      <p:sp>
        <p:nvSpPr>
          <p:cNvPr id="5" name="Footer Placeholder 4">
            <a:extLst>
              <a:ext uri="{FF2B5EF4-FFF2-40B4-BE49-F238E27FC236}">
                <a16:creationId xmlns:a16="http://schemas.microsoft.com/office/drawing/2014/main" id="{2270224F-C031-4E4E-9D8E-FE5B4E0A0F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6CE2AA-3E9A-334F-9E07-BF724562E4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4FB8-FF66-D249-AFF4-D9D8939D1409}" type="slidenum">
              <a:rPr lang="en-US" smtClean="0"/>
              <a:t>‹#›</a:t>
            </a:fld>
            <a:endParaRPr lang="en-US"/>
          </a:p>
        </p:txBody>
      </p:sp>
    </p:spTree>
    <p:extLst>
      <p:ext uri="{BB962C8B-B14F-4D97-AF65-F5344CB8AC3E}">
        <p14:creationId xmlns:p14="http://schemas.microsoft.com/office/powerpoint/2010/main" val="3718308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7D01E-1DBB-6635-3B8A-E056B883AD50}"/>
              </a:ext>
            </a:extLst>
          </p:cNvPr>
          <p:cNvSpPr txBox="1">
            <a:spLocks/>
          </p:cNvSpPr>
          <p:nvPr/>
        </p:nvSpPr>
        <p:spPr>
          <a:xfrm>
            <a:off x="-4873" y="438927"/>
            <a:ext cx="12192002" cy="707886"/>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Number and Quantity</a:t>
            </a:r>
          </a:p>
        </p:txBody>
      </p:sp>
      <p:pic>
        <p:nvPicPr>
          <p:cNvPr id="4" name="Picture 3" descr="Graphical user interface, text, application, chat or text message&#10;&#10;Description automatically generated">
            <a:extLst>
              <a:ext uri="{FF2B5EF4-FFF2-40B4-BE49-F238E27FC236}">
                <a16:creationId xmlns:a16="http://schemas.microsoft.com/office/drawing/2014/main" id="{17DEFD1A-05C9-5C77-26B8-838A89A909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416ACD36-E186-480B-25E6-3A33C7A2F3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6" name="Title 1">
            <a:extLst>
              <a:ext uri="{FF2B5EF4-FFF2-40B4-BE49-F238E27FC236}">
                <a16:creationId xmlns:a16="http://schemas.microsoft.com/office/drawing/2014/main" id="{5EE8D701-173E-D88C-C6BF-9B5FFF3C85F5}"/>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D7866AC-BC7D-2614-B225-D19B61A9CC1F}"/>
              </a:ext>
            </a:extLst>
          </p:cNvPr>
          <p:cNvSpPr/>
          <p:nvPr/>
        </p:nvSpPr>
        <p:spPr>
          <a:xfrm>
            <a:off x="0" y="1475713"/>
            <a:ext cx="12192000" cy="3996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79A836E-3222-2208-9261-81FBE07EFAC4}"/>
              </a:ext>
            </a:extLst>
          </p:cNvPr>
          <p:cNvPicPr>
            <a:picLocks noChangeAspect="1"/>
          </p:cNvPicPr>
          <p:nvPr/>
        </p:nvPicPr>
        <p:blipFill>
          <a:blip r:embed="rId5"/>
          <a:srcRect/>
          <a:stretch/>
        </p:blipFill>
        <p:spPr>
          <a:xfrm>
            <a:off x="9653751" y="5864428"/>
            <a:ext cx="752400" cy="752400"/>
          </a:xfrm>
          <a:prstGeom prst="rect">
            <a:avLst/>
          </a:prstGeom>
        </p:spPr>
      </p:pic>
      <p:sp>
        <p:nvSpPr>
          <p:cNvPr id="9" name="TextBox 8">
            <a:extLst>
              <a:ext uri="{FF2B5EF4-FFF2-40B4-BE49-F238E27FC236}">
                <a16:creationId xmlns:a16="http://schemas.microsoft.com/office/drawing/2014/main" id="{6CDDF09F-8E6D-D4AC-6832-DF99BBF78F7C}"/>
              </a:ext>
            </a:extLst>
          </p:cNvPr>
          <p:cNvSpPr txBox="1"/>
          <p:nvPr/>
        </p:nvSpPr>
        <p:spPr>
          <a:xfrm>
            <a:off x="10474479" y="6055265"/>
            <a:ext cx="1690777" cy="369332"/>
          </a:xfrm>
          <a:prstGeom prst="rect">
            <a:avLst/>
          </a:prstGeom>
          <a:noFill/>
        </p:spPr>
        <p:txBody>
          <a:bodyPr wrap="square" rtlCol="0">
            <a:spAutoFit/>
          </a:bodyPr>
          <a:lstStyle/>
          <a:p>
            <a:r>
              <a:rPr lang="en-GB" b="1" dirty="0">
                <a:solidFill>
                  <a:schemeClr val="bg1"/>
                </a:solidFill>
                <a:latin typeface="Comic Sans MS" panose="030F0702030302020204" pitchFamily="66" charset="0"/>
              </a:rPr>
              <a:t>Mathematics</a:t>
            </a:r>
          </a:p>
        </p:txBody>
      </p:sp>
      <p:pic>
        <p:nvPicPr>
          <p:cNvPr id="12" name="Picture 11">
            <a:extLst>
              <a:ext uri="{FF2B5EF4-FFF2-40B4-BE49-F238E27FC236}">
                <a16:creationId xmlns:a16="http://schemas.microsoft.com/office/drawing/2014/main" id="{8FF93E1A-D5AE-6177-B4C1-F03026DF1F97}"/>
              </a:ext>
            </a:extLst>
          </p:cNvPr>
          <p:cNvPicPr>
            <a:picLocks noChangeAspect="1"/>
          </p:cNvPicPr>
          <p:nvPr/>
        </p:nvPicPr>
        <p:blipFill>
          <a:blip r:embed="rId6"/>
          <a:srcRect/>
          <a:stretch/>
        </p:blipFill>
        <p:spPr>
          <a:xfrm>
            <a:off x="626985" y="1896826"/>
            <a:ext cx="4610100" cy="3154278"/>
          </a:xfrm>
          <a:prstGeom prst="rect">
            <a:avLst/>
          </a:prstGeom>
          <a:effectLst>
            <a:outerShdw dist="50800" dir="2880000" algn="ctr" rotWithShape="0">
              <a:srgbClr val="000000">
                <a:alpha val="12035"/>
              </a:srgbClr>
            </a:outerShdw>
          </a:effectLst>
        </p:spPr>
      </p:pic>
      <p:pic>
        <p:nvPicPr>
          <p:cNvPr id="14" name="Picture 13">
            <a:extLst>
              <a:ext uri="{FF2B5EF4-FFF2-40B4-BE49-F238E27FC236}">
                <a16:creationId xmlns:a16="http://schemas.microsoft.com/office/drawing/2014/main" id="{8EA0704F-0720-6E69-AA91-F4A84C0B7A59}"/>
              </a:ext>
            </a:extLst>
          </p:cNvPr>
          <p:cNvPicPr>
            <a:picLocks noChangeAspect="1"/>
          </p:cNvPicPr>
          <p:nvPr/>
        </p:nvPicPr>
        <p:blipFill>
          <a:blip r:embed="rId7"/>
          <a:srcRect/>
          <a:stretch/>
        </p:blipFill>
        <p:spPr>
          <a:xfrm>
            <a:off x="5610479" y="2025015"/>
            <a:ext cx="5961749" cy="2807970"/>
          </a:xfrm>
          <a:prstGeom prst="rect">
            <a:avLst/>
          </a:prstGeom>
        </p:spPr>
      </p:pic>
    </p:spTree>
    <p:extLst>
      <p:ext uri="{BB962C8B-B14F-4D97-AF65-F5344CB8AC3E}">
        <p14:creationId xmlns:p14="http://schemas.microsoft.com/office/powerpoint/2010/main" val="1029657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F4BD2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4</a:t>
            </a:r>
          </a:p>
        </p:txBody>
      </p:sp>
      <p:grpSp>
        <p:nvGrpSpPr>
          <p:cNvPr id="6" name="Group 5">
            <a:extLst>
              <a:ext uri="{FF2B5EF4-FFF2-40B4-BE49-F238E27FC236}">
                <a16:creationId xmlns:a16="http://schemas.microsoft.com/office/drawing/2014/main" id="{8DD2A715-C736-54CE-92ED-41766B29D15B}"/>
              </a:ext>
            </a:extLst>
          </p:cNvPr>
          <p:cNvGrpSpPr/>
          <p:nvPr/>
        </p:nvGrpSpPr>
        <p:grpSpPr>
          <a:xfrm rot="5400000">
            <a:off x="5363014" y="3965490"/>
            <a:ext cx="1465972" cy="309274"/>
            <a:chOff x="4191083" y="3931574"/>
            <a:chExt cx="1465972" cy="309274"/>
          </a:xfrm>
        </p:grpSpPr>
        <p:sp>
          <p:nvSpPr>
            <p:cNvPr id="8" name="star">
              <a:extLst>
                <a:ext uri="{FF2B5EF4-FFF2-40B4-BE49-F238E27FC236}">
                  <a16:creationId xmlns:a16="http://schemas.microsoft.com/office/drawing/2014/main" id="{D0CFA0F3-582E-D613-CED1-9CBDABE620C5}"/>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96ACA313-0F6A-0976-A7B2-BB15253EA44E}"/>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209BEC17-00FA-2670-6348-D5C0D8F9D676}"/>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934A250B-D171-B4B0-9979-D7BA16924739}"/>
                </a:ext>
              </a:extLst>
            </p:cNvPr>
            <p:cNvSpPr/>
            <p:nvPr/>
          </p:nvSpPr>
          <p:spPr>
            <a:xfrm>
              <a:off x="5370062"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682980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3257E"/>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5</a:t>
            </a:r>
          </a:p>
        </p:txBody>
      </p:sp>
      <p:grpSp>
        <p:nvGrpSpPr>
          <p:cNvPr id="2" name="Group 1">
            <a:extLst>
              <a:ext uri="{FF2B5EF4-FFF2-40B4-BE49-F238E27FC236}">
                <a16:creationId xmlns:a16="http://schemas.microsoft.com/office/drawing/2014/main" id="{9EC59C97-9FEF-F291-BC4F-5DE97B545D0F}"/>
              </a:ext>
            </a:extLst>
          </p:cNvPr>
          <p:cNvGrpSpPr/>
          <p:nvPr/>
        </p:nvGrpSpPr>
        <p:grpSpPr>
          <a:xfrm>
            <a:off x="5494885" y="3591526"/>
            <a:ext cx="1231597" cy="1073201"/>
            <a:chOff x="5433305" y="4164905"/>
            <a:chExt cx="1354757" cy="1073201"/>
          </a:xfrm>
        </p:grpSpPr>
        <p:sp>
          <p:nvSpPr>
            <p:cNvPr id="4" name="star">
              <a:extLst>
                <a:ext uri="{FF2B5EF4-FFF2-40B4-BE49-F238E27FC236}">
                  <a16:creationId xmlns:a16="http://schemas.microsoft.com/office/drawing/2014/main" id="{D0C57FC6-C36C-E3EA-2BF2-FD2C5EFE1F14}"/>
                </a:ext>
              </a:extLst>
            </p:cNvPr>
            <p:cNvSpPr/>
            <p:nvPr/>
          </p:nvSpPr>
          <p:spPr>
            <a:xfrm rot="5400000">
              <a:off x="5967187" y="454686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093B1A69-BD73-D238-F7CF-27D7C2907D0B}"/>
                </a:ext>
              </a:extLst>
            </p:cNvPr>
            <p:cNvSpPr/>
            <p:nvPr/>
          </p:nvSpPr>
          <p:spPr>
            <a:xfrm rot="5400000">
              <a:off x="6489928" y="415376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D0DF9891-9619-F9A4-84E2-9BF3852DF50B}"/>
                </a:ext>
              </a:extLst>
            </p:cNvPr>
            <p:cNvSpPr/>
            <p:nvPr/>
          </p:nvSpPr>
          <p:spPr>
            <a:xfrm rot="5400000">
              <a:off x="6489928" y="493997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89FA3A7C-5F03-79C2-5D41-E3AFB3C49F1E}"/>
                </a:ext>
              </a:extLst>
            </p:cNvPr>
            <p:cNvSpPr/>
            <p:nvPr/>
          </p:nvSpPr>
          <p:spPr>
            <a:xfrm rot="5400000">
              <a:off x="5444445" y="415376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057054A1-7B34-F07E-4E66-B12271453CC8}"/>
                </a:ext>
              </a:extLst>
            </p:cNvPr>
            <p:cNvSpPr/>
            <p:nvPr/>
          </p:nvSpPr>
          <p:spPr>
            <a:xfrm rot="5400000">
              <a:off x="5444445" y="493997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46685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3257E"/>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3" name="Group 12">
            <a:extLst>
              <a:ext uri="{FF2B5EF4-FFF2-40B4-BE49-F238E27FC236}">
                <a16:creationId xmlns:a16="http://schemas.microsoft.com/office/drawing/2014/main" id="{E87CACA7-87B5-9323-DC7D-1101F1F214D9}"/>
              </a:ext>
            </a:extLst>
          </p:cNvPr>
          <p:cNvGrpSpPr/>
          <p:nvPr/>
        </p:nvGrpSpPr>
        <p:grpSpPr>
          <a:xfrm>
            <a:off x="5955422" y="3171989"/>
            <a:ext cx="281158" cy="1869385"/>
            <a:chOff x="5941364" y="3387141"/>
            <a:chExt cx="309274" cy="1869385"/>
          </a:xfrm>
        </p:grpSpPr>
        <p:sp>
          <p:nvSpPr>
            <p:cNvPr id="8" name="star">
              <a:extLst>
                <a:ext uri="{FF2B5EF4-FFF2-40B4-BE49-F238E27FC236}">
                  <a16:creationId xmlns:a16="http://schemas.microsoft.com/office/drawing/2014/main" id="{F6CB094F-1E27-3AE8-84E0-75368E073330}"/>
                </a:ext>
              </a:extLst>
            </p:cNvPr>
            <p:cNvSpPr/>
            <p:nvPr/>
          </p:nvSpPr>
          <p:spPr>
            <a:xfrm rot="5400000">
              <a:off x="5952504"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283C9E37-AE75-1AD5-6064-62B450F64CC9}"/>
                </a:ext>
              </a:extLst>
            </p:cNvPr>
            <p:cNvSpPr/>
            <p:nvPr/>
          </p:nvSpPr>
          <p:spPr>
            <a:xfrm rot="5400000">
              <a:off x="5952504"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3C792600-4193-A23A-675A-11D3779D6D6C}"/>
                </a:ext>
              </a:extLst>
            </p:cNvPr>
            <p:cNvSpPr/>
            <p:nvPr/>
          </p:nvSpPr>
          <p:spPr>
            <a:xfrm rot="5400000">
              <a:off x="5952504" y="4167197"/>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7149AFF6-F3E0-BA10-F554-C31678F8B7C3}"/>
                </a:ext>
              </a:extLst>
            </p:cNvPr>
            <p:cNvSpPr/>
            <p:nvPr/>
          </p:nvSpPr>
          <p:spPr>
            <a:xfrm rot="5400000">
              <a:off x="5952504" y="456279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9170E442-03E0-EF51-2E5B-46C930B9E051}"/>
                </a:ext>
              </a:extLst>
            </p:cNvPr>
            <p:cNvSpPr/>
            <p:nvPr/>
          </p:nvSpPr>
          <p:spPr>
            <a:xfrm rot="5400000">
              <a:off x="5952504" y="495839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411650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3257E"/>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0" name="Group 19">
            <a:extLst>
              <a:ext uri="{FF2B5EF4-FFF2-40B4-BE49-F238E27FC236}">
                <a16:creationId xmlns:a16="http://schemas.microsoft.com/office/drawing/2014/main" id="{638329FD-A82D-BFF7-4D01-65A92DC0EA09}"/>
              </a:ext>
            </a:extLst>
          </p:cNvPr>
          <p:cNvGrpSpPr/>
          <p:nvPr/>
        </p:nvGrpSpPr>
        <p:grpSpPr>
          <a:xfrm>
            <a:off x="5564721" y="3756763"/>
            <a:ext cx="1078189" cy="712683"/>
            <a:chOff x="5161308" y="3952044"/>
            <a:chExt cx="1078189" cy="712683"/>
          </a:xfrm>
        </p:grpSpPr>
        <p:grpSp>
          <p:nvGrpSpPr>
            <p:cNvPr id="17" name="Group 16">
              <a:extLst>
                <a:ext uri="{FF2B5EF4-FFF2-40B4-BE49-F238E27FC236}">
                  <a16:creationId xmlns:a16="http://schemas.microsoft.com/office/drawing/2014/main" id="{CAA6D150-15D4-9A29-F76D-C22DECA0CF15}"/>
                </a:ext>
              </a:extLst>
            </p:cNvPr>
            <p:cNvGrpSpPr/>
            <p:nvPr/>
          </p:nvGrpSpPr>
          <p:grpSpPr>
            <a:xfrm>
              <a:off x="5359107" y="4355453"/>
              <a:ext cx="682591" cy="309274"/>
              <a:chOff x="5386514" y="4355453"/>
              <a:chExt cx="682591" cy="309274"/>
            </a:xfrm>
          </p:grpSpPr>
          <p:sp>
            <p:nvSpPr>
              <p:cNvPr id="4" name="star">
                <a:extLst>
                  <a:ext uri="{FF2B5EF4-FFF2-40B4-BE49-F238E27FC236}">
                    <a16:creationId xmlns:a16="http://schemas.microsoft.com/office/drawing/2014/main" id="{3F4D58BE-88CA-15E0-8975-269FB17C1034}"/>
                  </a:ext>
                </a:extLst>
              </p:cNvPr>
              <p:cNvSpPr/>
              <p:nvPr/>
            </p:nvSpPr>
            <p:spPr>
              <a:xfrm rot="10800000">
                <a:off x="5782112" y="435545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337CF7DC-DF00-766C-3516-DAEDD1DB328B}"/>
                  </a:ext>
                </a:extLst>
              </p:cNvPr>
              <p:cNvSpPr/>
              <p:nvPr/>
            </p:nvSpPr>
            <p:spPr>
              <a:xfrm rot="10800000">
                <a:off x="5386514" y="435545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8" name="Group 17">
              <a:extLst>
                <a:ext uri="{FF2B5EF4-FFF2-40B4-BE49-F238E27FC236}">
                  <a16:creationId xmlns:a16="http://schemas.microsoft.com/office/drawing/2014/main" id="{80B51C9D-1D93-B394-76E0-062BC92FAB6A}"/>
                </a:ext>
              </a:extLst>
            </p:cNvPr>
            <p:cNvGrpSpPr/>
            <p:nvPr/>
          </p:nvGrpSpPr>
          <p:grpSpPr>
            <a:xfrm>
              <a:off x="5161308" y="3952044"/>
              <a:ext cx="1078189" cy="309274"/>
              <a:chOff x="5161308" y="3952044"/>
              <a:chExt cx="1078189" cy="309274"/>
            </a:xfrm>
          </p:grpSpPr>
          <p:sp>
            <p:nvSpPr>
              <p:cNvPr id="6" name="star">
                <a:extLst>
                  <a:ext uri="{FF2B5EF4-FFF2-40B4-BE49-F238E27FC236}">
                    <a16:creationId xmlns:a16="http://schemas.microsoft.com/office/drawing/2014/main" id="{ED2BB710-94F4-E63C-29D8-117B5C2869B2}"/>
                  </a:ext>
                </a:extLst>
              </p:cNvPr>
              <p:cNvSpPr/>
              <p:nvPr/>
            </p:nvSpPr>
            <p:spPr>
              <a:xfrm rot="10800000">
                <a:off x="5952504" y="395204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D0CFE9BC-4D3D-8FCC-D917-F8C8C03BD85A}"/>
                  </a:ext>
                </a:extLst>
              </p:cNvPr>
              <p:cNvSpPr/>
              <p:nvPr/>
            </p:nvSpPr>
            <p:spPr>
              <a:xfrm rot="10800000">
                <a:off x="5556906" y="395204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209113C8-8F1F-89FD-C623-53A5EE133B43}"/>
                  </a:ext>
                </a:extLst>
              </p:cNvPr>
              <p:cNvSpPr/>
              <p:nvPr/>
            </p:nvSpPr>
            <p:spPr>
              <a:xfrm rot="10800000">
                <a:off x="5161308" y="395204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2652817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3257E"/>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5</a:t>
            </a:r>
          </a:p>
        </p:txBody>
      </p:sp>
      <p:grpSp>
        <p:nvGrpSpPr>
          <p:cNvPr id="2" name="Group 1">
            <a:extLst>
              <a:ext uri="{FF2B5EF4-FFF2-40B4-BE49-F238E27FC236}">
                <a16:creationId xmlns:a16="http://schemas.microsoft.com/office/drawing/2014/main" id="{34996163-7251-00E9-A8CC-F89D7DF783FF}"/>
              </a:ext>
            </a:extLst>
          </p:cNvPr>
          <p:cNvGrpSpPr/>
          <p:nvPr/>
        </p:nvGrpSpPr>
        <p:grpSpPr>
          <a:xfrm>
            <a:off x="5726212" y="3588846"/>
            <a:ext cx="753027" cy="1078189"/>
            <a:chOff x="5941364" y="3387141"/>
            <a:chExt cx="753027" cy="1078189"/>
          </a:xfrm>
        </p:grpSpPr>
        <p:sp>
          <p:nvSpPr>
            <p:cNvPr id="4" name="star">
              <a:extLst>
                <a:ext uri="{FF2B5EF4-FFF2-40B4-BE49-F238E27FC236}">
                  <a16:creationId xmlns:a16="http://schemas.microsoft.com/office/drawing/2014/main" id="{3F4D58BE-88CA-15E0-8975-269FB17C1034}"/>
                </a:ext>
              </a:extLst>
            </p:cNvPr>
            <p:cNvSpPr/>
            <p:nvPr/>
          </p:nvSpPr>
          <p:spPr>
            <a:xfrm rot="5400000">
              <a:off x="5952504"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337CF7DC-DF00-766C-3516-DAEDD1DB328B}"/>
                </a:ext>
              </a:extLst>
            </p:cNvPr>
            <p:cNvSpPr/>
            <p:nvPr/>
          </p:nvSpPr>
          <p:spPr>
            <a:xfrm rot="5400000">
              <a:off x="5952504"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ED2BB710-94F4-E63C-29D8-117B5C2869B2}"/>
                </a:ext>
              </a:extLst>
            </p:cNvPr>
            <p:cNvSpPr/>
            <p:nvPr/>
          </p:nvSpPr>
          <p:spPr>
            <a:xfrm rot="5400000">
              <a:off x="5952504" y="4167197"/>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D0CFE9BC-4D3D-8FCC-D917-F8C8C03BD85A}"/>
                </a:ext>
              </a:extLst>
            </p:cNvPr>
            <p:cNvSpPr/>
            <p:nvPr/>
          </p:nvSpPr>
          <p:spPr>
            <a:xfrm rot="5400000">
              <a:off x="6396257"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209113C8-8F1F-89FD-C623-53A5EE133B43}"/>
                </a:ext>
              </a:extLst>
            </p:cNvPr>
            <p:cNvSpPr/>
            <p:nvPr/>
          </p:nvSpPr>
          <p:spPr>
            <a:xfrm rot="5400000">
              <a:off x="6396257"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790157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C7A20"/>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6</a:t>
            </a:r>
          </a:p>
        </p:txBody>
      </p:sp>
      <p:grpSp>
        <p:nvGrpSpPr>
          <p:cNvPr id="4" name="Group 3">
            <a:extLst>
              <a:ext uri="{FF2B5EF4-FFF2-40B4-BE49-F238E27FC236}">
                <a16:creationId xmlns:a16="http://schemas.microsoft.com/office/drawing/2014/main" id="{84F7E275-CD6C-506F-B789-3CAFAAC3976E}"/>
              </a:ext>
            </a:extLst>
          </p:cNvPr>
          <p:cNvGrpSpPr/>
          <p:nvPr/>
        </p:nvGrpSpPr>
        <p:grpSpPr>
          <a:xfrm>
            <a:off x="5726212" y="3588846"/>
            <a:ext cx="753027" cy="1078189"/>
            <a:chOff x="5941364" y="3387141"/>
            <a:chExt cx="753027" cy="1078189"/>
          </a:xfrm>
        </p:grpSpPr>
        <p:sp>
          <p:nvSpPr>
            <p:cNvPr id="5" name="star">
              <a:extLst>
                <a:ext uri="{FF2B5EF4-FFF2-40B4-BE49-F238E27FC236}">
                  <a16:creationId xmlns:a16="http://schemas.microsoft.com/office/drawing/2014/main" id="{655A8B75-B8B2-1A48-CE83-EB9C8065B7B1}"/>
                </a:ext>
              </a:extLst>
            </p:cNvPr>
            <p:cNvSpPr/>
            <p:nvPr/>
          </p:nvSpPr>
          <p:spPr>
            <a:xfrm rot="5400000">
              <a:off x="5952504"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E9BF0EC3-80DD-3035-B928-A51188D828CD}"/>
                </a:ext>
              </a:extLst>
            </p:cNvPr>
            <p:cNvSpPr/>
            <p:nvPr/>
          </p:nvSpPr>
          <p:spPr>
            <a:xfrm rot="5400000">
              <a:off x="5952504"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22B1CB7C-214D-15A8-149F-28FAAA267622}"/>
                </a:ext>
              </a:extLst>
            </p:cNvPr>
            <p:cNvSpPr/>
            <p:nvPr/>
          </p:nvSpPr>
          <p:spPr>
            <a:xfrm rot="5400000">
              <a:off x="5952504" y="4167197"/>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28958E13-ABB6-460A-3818-156D2987741C}"/>
                </a:ext>
              </a:extLst>
            </p:cNvPr>
            <p:cNvSpPr/>
            <p:nvPr/>
          </p:nvSpPr>
          <p:spPr>
            <a:xfrm rot="5400000">
              <a:off x="6396257"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0DE5BC45-FDFB-BE87-4B37-1E0665B0D144}"/>
                </a:ext>
              </a:extLst>
            </p:cNvPr>
            <p:cNvSpPr/>
            <p:nvPr/>
          </p:nvSpPr>
          <p:spPr>
            <a:xfrm rot="5400000">
              <a:off x="6396257"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1CA16F5C-7223-95CC-C4FC-49F4E7F33686}"/>
                </a:ext>
              </a:extLst>
            </p:cNvPr>
            <p:cNvSpPr/>
            <p:nvPr/>
          </p:nvSpPr>
          <p:spPr>
            <a:xfrm rot="5400000">
              <a:off x="6396257" y="4167197"/>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53908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C7A20"/>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 name="Group 3">
            <a:extLst>
              <a:ext uri="{FF2B5EF4-FFF2-40B4-BE49-F238E27FC236}">
                <a16:creationId xmlns:a16="http://schemas.microsoft.com/office/drawing/2014/main" id="{84F7E275-CD6C-506F-B789-3CAFAAC3976E}"/>
              </a:ext>
            </a:extLst>
          </p:cNvPr>
          <p:cNvGrpSpPr/>
          <p:nvPr/>
        </p:nvGrpSpPr>
        <p:grpSpPr>
          <a:xfrm rot="5400000">
            <a:off x="5726212" y="3588846"/>
            <a:ext cx="753027" cy="1078189"/>
            <a:chOff x="5941364" y="3387141"/>
            <a:chExt cx="753027" cy="1078189"/>
          </a:xfrm>
        </p:grpSpPr>
        <p:sp>
          <p:nvSpPr>
            <p:cNvPr id="5" name="star">
              <a:extLst>
                <a:ext uri="{FF2B5EF4-FFF2-40B4-BE49-F238E27FC236}">
                  <a16:creationId xmlns:a16="http://schemas.microsoft.com/office/drawing/2014/main" id="{655A8B75-B8B2-1A48-CE83-EB9C8065B7B1}"/>
                </a:ext>
              </a:extLst>
            </p:cNvPr>
            <p:cNvSpPr/>
            <p:nvPr/>
          </p:nvSpPr>
          <p:spPr>
            <a:xfrm rot="5400000">
              <a:off x="5952504"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E9BF0EC3-80DD-3035-B928-A51188D828CD}"/>
                </a:ext>
              </a:extLst>
            </p:cNvPr>
            <p:cNvSpPr/>
            <p:nvPr/>
          </p:nvSpPr>
          <p:spPr>
            <a:xfrm rot="5400000">
              <a:off x="5952504"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22B1CB7C-214D-15A8-149F-28FAAA267622}"/>
                </a:ext>
              </a:extLst>
            </p:cNvPr>
            <p:cNvSpPr/>
            <p:nvPr/>
          </p:nvSpPr>
          <p:spPr>
            <a:xfrm rot="5400000">
              <a:off x="5952504" y="4167197"/>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28958E13-ABB6-460A-3818-156D2987741C}"/>
                </a:ext>
              </a:extLst>
            </p:cNvPr>
            <p:cNvSpPr/>
            <p:nvPr/>
          </p:nvSpPr>
          <p:spPr>
            <a:xfrm rot="5400000">
              <a:off x="6396257" y="337600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0DE5BC45-FDFB-BE87-4B37-1E0665B0D144}"/>
                </a:ext>
              </a:extLst>
            </p:cNvPr>
            <p:cNvSpPr/>
            <p:nvPr/>
          </p:nvSpPr>
          <p:spPr>
            <a:xfrm rot="5400000">
              <a:off x="6396257" y="377159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1CA16F5C-7223-95CC-C4FC-49F4E7F33686}"/>
                </a:ext>
              </a:extLst>
            </p:cNvPr>
            <p:cNvSpPr/>
            <p:nvPr/>
          </p:nvSpPr>
          <p:spPr>
            <a:xfrm rot="5400000">
              <a:off x="6396257" y="4167197"/>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996456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C7A20"/>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Group 1">
            <a:extLst>
              <a:ext uri="{FF2B5EF4-FFF2-40B4-BE49-F238E27FC236}">
                <a16:creationId xmlns:a16="http://schemas.microsoft.com/office/drawing/2014/main" id="{0ABB3885-8A92-5B94-CF5D-92AD84ACB209}"/>
              </a:ext>
            </a:extLst>
          </p:cNvPr>
          <p:cNvGrpSpPr/>
          <p:nvPr/>
        </p:nvGrpSpPr>
        <p:grpSpPr>
          <a:xfrm>
            <a:off x="4969677" y="3931574"/>
            <a:ext cx="2251957" cy="309274"/>
            <a:chOff x="5763055" y="3850719"/>
            <a:chExt cx="2251957" cy="309274"/>
          </a:xfrm>
        </p:grpSpPr>
        <p:sp>
          <p:nvSpPr>
            <p:cNvPr id="15" name="star">
              <a:extLst>
                <a:ext uri="{FF2B5EF4-FFF2-40B4-BE49-F238E27FC236}">
                  <a16:creationId xmlns:a16="http://schemas.microsoft.com/office/drawing/2014/main" id="{4F3164E1-06F6-D04A-2D38-A24FF5290260}"/>
                </a:ext>
              </a:extLst>
            </p:cNvPr>
            <p:cNvSpPr/>
            <p:nvPr/>
          </p:nvSpPr>
          <p:spPr>
            <a:xfrm>
              <a:off x="576305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star">
              <a:extLst>
                <a:ext uri="{FF2B5EF4-FFF2-40B4-BE49-F238E27FC236}">
                  <a16:creationId xmlns:a16="http://schemas.microsoft.com/office/drawing/2014/main" id="{99C05B75-0138-112B-3E3D-0DF985E7825D}"/>
                </a:ext>
              </a:extLst>
            </p:cNvPr>
            <p:cNvSpPr/>
            <p:nvPr/>
          </p:nvSpPr>
          <p:spPr>
            <a:xfrm>
              <a:off x="615604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star">
              <a:extLst>
                <a:ext uri="{FF2B5EF4-FFF2-40B4-BE49-F238E27FC236}">
                  <a16:creationId xmlns:a16="http://schemas.microsoft.com/office/drawing/2014/main" id="{00763669-0E77-86DE-2CDF-F1B025238F2F}"/>
                </a:ext>
              </a:extLst>
            </p:cNvPr>
            <p:cNvSpPr/>
            <p:nvPr/>
          </p:nvSpPr>
          <p:spPr>
            <a:xfrm>
              <a:off x="654904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star">
              <a:extLst>
                <a:ext uri="{FF2B5EF4-FFF2-40B4-BE49-F238E27FC236}">
                  <a16:creationId xmlns:a16="http://schemas.microsoft.com/office/drawing/2014/main" id="{725BEDF8-156B-FC87-BE75-C90B4E04DBDF}"/>
                </a:ext>
              </a:extLst>
            </p:cNvPr>
            <p:cNvSpPr/>
            <p:nvPr/>
          </p:nvSpPr>
          <p:spPr>
            <a:xfrm>
              <a:off x="694203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star">
              <a:extLst>
                <a:ext uri="{FF2B5EF4-FFF2-40B4-BE49-F238E27FC236}">
                  <a16:creationId xmlns:a16="http://schemas.microsoft.com/office/drawing/2014/main" id="{B10C15E9-1CCB-4B26-57B2-471F3F0F270F}"/>
                </a:ext>
              </a:extLst>
            </p:cNvPr>
            <p:cNvSpPr/>
            <p:nvPr/>
          </p:nvSpPr>
          <p:spPr>
            <a:xfrm>
              <a:off x="733502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star">
              <a:extLst>
                <a:ext uri="{FF2B5EF4-FFF2-40B4-BE49-F238E27FC236}">
                  <a16:creationId xmlns:a16="http://schemas.microsoft.com/office/drawing/2014/main" id="{6EC86B4D-5525-8398-1A40-E07647044E44}"/>
                </a:ext>
              </a:extLst>
            </p:cNvPr>
            <p:cNvSpPr/>
            <p:nvPr/>
          </p:nvSpPr>
          <p:spPr>
            <a:xfrm>
              <a:off x="772801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5627367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C7A20"/>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6</a:t>
            </a:r>
          </a:p>
        </p:txBody>
      </p:sp>
      <p:grpSp>
        <p:nvGrpSpPr>
          <p:cNvPr id="2" name="Group 1">
            <a:extLst>
              <a:ext uri="{FF2B5EF4-FFF2-40B4-BE49-F238E27FC236}">
                <a16:creationId xmlns:a16="http://schemas.microsoft.com/office/drawing/2014/main" id="{0ABB3885-8A92-5B94-CF5D-92AD84ACB209}"/>
              </a:ext>
            </a:extLst>
          </p:cNvPr>
          <p:cNvGrpSpPr/>
          <p:nvPr/>
        </p:nvGrpSpPr>
        <p:grpSpPr>
          <a:xfrm rot="5400000">
            <a:off x="4969677" y="3971915"/>
            <a:ext cx="2251957" cy="309274"/>
            <a:chOff x="5763055" y="3850719"/>
            <a:chExt cx="2251957" cy="309274"/>
          </a:xfrm>
        </p:grpSpPr>
        <p:sp>
          <p:nvSpPr>
            <p:cNvPr id="15" name="star">
              <a:extLst>
                <a:ext uri="{FF2B5EF4-FFF2-40B4-BE49-F238E27FC236}">
                  <a16:creationId xmlns:a16="http://schemas.microsoft.com/office/drawing/2014/main" id="{4F3164E1-06F6-D04A-2D38-A24FF5290260}"/>
                </a:ext>
              </a:extLst>
            </p:cNvPr>
            <p:cNvSpPr/>
            <p:nvPr/>
          </p:nvSpPr>
          <p:spPr>
            <a:xfrm>
              <a:off x="576305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star">
              <a:extLst>
                <a:ext uri="{FF2B5EF4-FFF2-40B4-BE49-F238E27FC236}">
                  <a16:creationId xmlns:a16="http://schemas.microsoft.com/office/drawing/2014/main" id="{99C05B75-0138-112B-3E3D-0DF985E7825D}"/>
                </a:ext>
              </a:extLst>
            </p:cNvPr>
            <p:cNvSpPr/>
            <p:nvPr/>
          </p:nvSpPr>
          <p:spPr>
            <a:xfrm>
              <a:off x="615604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star">
              <a:extLst>
                <a:ext uri="{FF2B5EF4-FFF2-40B4-BE49-F238E27FC236}">
                  <a16:creationId xmlns:a16="http://schemas.microsoft.com/office/drawing/2014/main" id="{00763669-0E77-86DE-2CDF-F1B025238F2F}"/>
                </a:ext>
              </a:extLst>
            </p:cNvPr>
            <p:cNvSpPr/>
            <p:nvPr/>
          </p:nvSpPr>
          <p:spPr>
            <a:xfrm>
              <a:off x="654904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star">
              <a:extLst>
                <a:ext uri="{FF2B5EF4-FFF2-40B4-BE49-F238E27FC236}">
                  <a16:creationId xmlns:a16="http://schemas.microsoft.com/office/drawing/2014/main" id="{725BEDF8-156B-FC87-BE75-C90B4E04DBDF}"/>
                </a:ext>
              </a:extLst>
            </p:cNvPr>
            <p:cNvSpPr/>
            <p:nvPr/>
          </p:nvSpPr>
          <p:spPr>
            <a:xfrm>
              <a:off x="694203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star">
              <a:extLst>
                <a:ext uri="{FF2B5EF4-FFF2-40B4-BE49-F238E27FC236}">
                  <a16:creationId xmlns:a16="http://schemas.microsoft.com/office/drawing/2014/main" id="{B10C15E9-1CCB-4B26-57B2-471F3F0F270F}"/>
                </a:ext>
              </a:extLst>
            </p:cNvPr>
            <p:cNvSpPr/>
            <p:nvPr/>
          </p:nvSpPr>
          <p:spPr>
            <a:xfrm>
              <a:off x="733502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star">
              <a:extLst>
                <a:ext uri="{FF2B5EF4-FFF2-40B4-BE49-F238E27FC236}">
                  <a16:creationId xmlns:a16="http://schemas.microsoft.com/office/drawing/2014/main" id="{6EC86B4D-5525-8398-1A40-E07647044E44}"/>
                </a:ext>
              </a:extLst>
            </p:cNvPr>
            <p:cNvSpPr/>
            <p:nvPr/>
          </p:nvSpPr>
          <p:spPr>
            <a:xfrm>
              <a:off x="772801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909498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AB148"/>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7</a:t>
            </a:r>
          </a:p>
        </p:txBody>
      </p:sp>
      <p:grpSp>
        <p:nvGrpSpPr>
          <p:cNvPr id="4" name="Group 3">
            <a:extLst>
              <a:ext uri="{FF2B5EF4-FFF2-40B4-BE49-F238E27FC236}">
                <a16:creationId xmlns:a16="http://schemas.microsoft.com/office/drawing/2014/main" id="{A7138B4D-041E-3F2C-B2E9-CE4464753DBD}"/>
              </a:ext>
            </a:extLst>
          </p:cNvPr>
          <p:cNvGrpSpPr/>
          <p:nvPr/>
        </p:nvGrpSpPr>
        <p:grpSpPr>
          <a:xfrm>
            <a:off x="5481438" y="3589952"/>
            <a:ext cx="1231597" cy="1073199"/>
            <a:chOff x="5433305" y="2985596"/>
            <a:chExt cx="1354757" cy="1073199"/>
          </a:xfrm>
        </p:grpSpPr>
        <p:sp>
          <p:nvSpPr>
            <p:cNvPr id="6" name="star">
              <a:extLst>
                <a:ext uri="{FF2B5EF4-FFF2-40B4-BE49-F238E27FC236}">
                  <a16:creationId xmlns:a16="http://schemas.microsoft.com/office/drawing/2014/main" id="{8BACFDD9-E6FC-998C-C4E1-ACF6E582766C}"/>
                </a:ext>
              </a:extLst>
            </p:cNvPr>
            <p:cNvSpPr/>
            <p:nvPr/>
          </p:nvSpPr>
          <p:spPr>
            <a:xfrm rot="5400000">
              <a:off x="5967187" y="336755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341D706F-EC31-F7CF-5652-A9E58DB8D272}"/>
                </a:ext>
              </a:extLst>
            </p:cNvPr>
            <p:cNvSpPr/>
            <p:nvPr/>
          </p:nvSpPr>
          <p:spPr>
            <a:xfrm rot="5400000">
              <a:off x="6489928" y="2974456"/>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DABE95A2-7ABF-CF5B-ECFA-2210DBCDF72B}"/>
                </a:ext>
              </a:extLst>
            </p:cNvPr>
            <p:cNvSpPr/>
            <p:nvPr/>
          </p:nvSpPr>
          <p:spPr>
            <a:xfrm rot="5400000">
              <a:off x="6489928" y="376066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35C0DA06-8082-F752-B114-FCC0079AE3E1}"/>
                </a:ext>
              </a:extLst>
            </p:cNvPr>
            <p:cNvSpPr/>
            <p:nvPr/>
          </p:nvSpPr>
          <p:spPr>
            <a:xfrm rot="5400000">
              <a:off x="6489928" y="3367560"/>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8C62E3F6-80E3-7E63-0039-253580F27A07}"/>
                </a:ext>
              </a:extLst>
            </p:cNvPr>
            <p:cNvSpPr/>
            <p:nvPr/>
          </p:nvSpPr>
          <p:spPr>
            <a:xfrm rot="5400000">
              <a:off x="5444445" y="2974456"/>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E45A46FA-9E36-5A54-5515-DD0E379116C3}"/>
                </a:ext>
              </a:extLst>
            </p:cNvPr>
            <p:cNvSpPr/>
            <p:nvPr/>
          </p:nvSpPr>
          <p:spPr>
            <a:xfrm rot="5400000">
              <a:off x="5444445" y="376066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5FAC1546-F62F-F90A-3B0F-E332E8A1360A}"/>
                </a:ext>
              </a:extLst>
            </p:cNvPr>
            <p:cNvSpPr/>
            <p:nvPr/>
          </p:nvSpPr>
          <p:spPr>
            <a:xfrm rot="5400000">
              <a:off x="5444445" y="3367560"/>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30290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3" name="card">
            <a:extLst>
              <a:ext uri="{FF2B5EF4-FFF2-40B4-BE49-F238E27FC236}">
                <a16:creationId xmlns:a16="http://schemas.microsoft.com/office/drawing/2014/main" id="{39B1707A-427B-4B05-3DB7-3A9CE9884213}"/>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anel">
            <a:extLst>
              <a:ext uri="{FF2B5EF4-FFF2-40B4-BE49-F238E27FC236}">
                <a16:creationId xmlns:a16="http://schemas.microsoft.com/office/drawing/2014/main" id="{10395034-CBF7-43F1-6C44-6743D3631954}"/>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E3211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star">
            <a:extLst>
              <a:ext uri="{FF2B5EF4-FFF2-40B4-BE49-F238E27FC236}">
                <a16:creationId xmlns:a16="http://schemas.microsoft.com/office/drawing/2014/main" id="{96F815CE-B75E-98A9-D16D-15FDFCF07DC0}"/>
              </a:ext>
            </a:extLst>
          </p:cNvPr>
          <p:cNvSpPr/>
          <p:nvPr/>
        </p:nvSpPr>
        <p:spPr>
          <a:xfrm>
            <a:off x="597714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TextBox 16">
            <a:extLst>
              <a:ext uri="{FF2B5EF4-FFF2-40B4-BE49-F238E27FC236}">
                <a16:creationId xmlns:a16="http://schemas.microsoft.com/office/drawing/2014/main" id="{BE9451C4-9E4C-0084-8B83-D9A6A4CC0D48}"/>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1</a:t>
            </a:r>
          </a:p>
        </p:txBody>
      </p:sp>
    </p:spTree>
    <p:extLst>
      <p:ext uri="{BB962C8B-B14F-4D97-AF65-F5344CB8AC3E}">
        <p14:creationId xmlns:p14="http://schemas.microsoft.com/office/powerpoint/2010/main" val="174348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AB148"/>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6" name="Group 15">
            <a:extLst>
              <a:ext uri="{FF2B5EF4-FFF2-40B4-BE49-F238E27FC236}">
                <a16:creationId xmlns:a16="http://schemas.microsoft.com/office/drawing/2014/main" id="{388237CE-EA3A-A222-AF35-232F1D4141C5}"/>
              </a:ext>
            </a:extLst>
          </p:cNvPr>
          <p:cNvGrpSpPr/>
          <p:nvPr/>
        </p:nvGrpSpPr>
        <p:grpSpPr>
          <a:xfrm>
            <a:off x="5347531" y="3743316"/>
            <a:ext cx="1465972" cy="751625"/>
            <a:chOff x="4191083" y="3931574"/>
            <a:chExt cx="1465972" cy="751625"/>
          </a:xfrm>
        </p:grpSpPr>
        <p:grpSp>
          <p:nvGrpSpPr>
            <p:cNvPr id="3" name="Group 2">
              <a:extLst>
                <a:ext uri="{FF2B5EF4-FFF2-40B4-BE49-F238E27FC236}">
                  <a16:creationId xmlns:a16="http://schemas.microsoft.com/office/drawing/2014/main" id="{1EAA2C98-AB67-6215-73B2-869C947E0B9A}"/>
                </a:ext>
              </a:extLst>
            </p:cNvPr>
            <p:cNvGrpSpPr/>
            <p:nvPr/>
          </p:nvGrpSpPr>
          <p:grpSpPr>
            <a:xfrm>
              <a:off x="4191083" y="3931574"/>
              <a:ext cx="1072979" cy="309274"/>
              <a:chOff x="4191083" y="3850719"/>
              <a:chExt cx="1072979" cy="309274"/>
            </a:xfrm>
          </p:grpSpPr>
          <p:sp>
            <p:nvSpPr>
              <p:cNvPr id="15" name="star">
                <a:extLst>
                  <a:ext uri="{FF2B5EF4-FFF2-40B4-BE49-F238E27FC236}">
                    <a16:creationId xmlns:a16="http://schemas.microsoft.com/office/drawing/2014/main" id="{894358DD-8FCD-4C02-C78A-16B4D8414EF4}"/>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 name="Group 1">
              <a:extLst>
                <a:ext uri="{FF2B5EF4-FFF2-40B4-BE49-F238E27FC236}">
                  <a16:creationId xmlns:a16="http://schemas.microsoft.com/office/drawing/2014/main" id="{F83FC18C-3442-37C5-218B-73E5CD348291}"/>
                </a:ext>
              </a:extLst>
            </p:cNvPr>
            <p:cNvGrpSpPr/>
            <p:nvPr/>
          </p:nvGrpSpPr>
          <p:grpSpPr>
            <a:xfrm>
              <a:off x="4191083" y="4373925"/>
              <a:ext cx="1465972" cy="309274"/>
              <a:chOff x="4191083" y="3850719"/>
              <a:chExt cx="1465972" cy="309274"/>
            </a:xfrm>
          </p:grpSpPr>
          <p:sp>
            <p:nvSpPr>
              <p:cNvPr id="4" name="star">
                <a:extLst>
                  <a:ext uri="{FF2B5EF4-FFF2-40B4-BE49-F238E27FC236}">
                    <a16:creationId xmlns:a16="http://schemas.microsoft.com/office/drawing/2014/main" id="{143F2653-7766-600F-EDCA-9F296322FC3D}"/>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EF4B4027-F1A9-D652-29A1-57537A693D7C}"/>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B3B2CF4D-5FFA-5494-289C-0292A06C68BA}"/>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0E779246-330C-C270-6454-8936EAB5C24B}"/>
                  </a:ext>
                </a:extLst>
              </p:cNvPr>
              <p:cNvSpPr/>
              <p:nvPr/>
            </p:nvSpPr>
            <p:spPr>
              <a:xfrm>
                <a:off x="537006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19598803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AB148"/>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6" name="Group 15">
            <a:extLst>
              <a:ext uri="{FF2B5EF4-FFF2-40B4-BE49-F238E27FC236}">
                <a16:creationId xmlns:a16="http://schemas.microsoft.com/office/drawing/2014/main" id="{C34C2483-1E3C-2197-39B3-18647F35BEFA}"/>
              </a:ext>
            </a:extLst>
          </p:cNvPr>
          <p:cNvGrpSpPr/>
          <p:nvPr/>
        </p:nvGrpSpPr>
        <p:grpSpPr>
          <a:xfrm rot="5400000">
            <a:off x="5374425" y="3743316"/>
            <a:ext cx="1465972" cy="751625"/>
            <a:chOff x="4191083" y="3931574"/>
            <a:chExt cx="1465972" cy="751625"/>
          </a:xfrm>
        </p:grpSpPr>
        <p:grpSp>
          <p:nvGrpSpPr>
            <p:cNvPr id="17" name="Group 16">
              <a:extLst>
                <a:ext uri="{FF2B5EF4-FFF2-40B4-BE49-F238E27FC236}">
                  <a16:creationId xmlns:a16="http://schemas.microsoft.com/office/drawing/2014/main" id="{EA4D6980-9FC1-C86E-6796-11FDD97198D5}"/>
                </a:ext>
              </a:extLst>
            </p:cNvPr>
            <p:cNvGrpSpPr/>
            <p:nvPr/>
          </p:nvGrpSpPr>
          <p:grpSpPr>
            <a:xfrm>
              <a:off x="4191083" y="3931574"/>
              <a:ext cx="1072979" cy="309274"/>
              <a:chOff x="4191083" y="3850719"/>
              <a:chExt cx="1072979" cy="309274"/>
            </a:xfrm>
          </p:grpSpPr>
          <p:sp>
            <p:nvSpPr>
              <p:cNvPr id="24" name="star">
                <a:extLst>
                  <a:ext uri="{FF2B5EF4-FFF2-40B4-BE49-F238E27FC236}">
                    <a16:creationId xmlns:a16="http://schemas.microsoft.com/office/drawing/2014/main" id="{01A74FEB-8535-4BEC-2A50-090F8568ABB5}"/>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star">
                <a:extLst>
                  <a:ext uri="{FF2B5EF4-FFF2-40B4-BE49-F238E27FC236}">
                    <a16:creationId xmlns:a16="http://schemas.microsoft.com/office/drawing/2014/main" id="{FB3131A1-E557-9DE0-2F95-136A3C18CFA5}"/>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star">
                <a:extLst>
                  <a:ext uri="{FF2B5EF4-FFF2-40B4-BE49-F238E27FC236}">
                    <a16:creationId xmlns:a16="http://schemas.microsoft.com/office/drawing/2014/main" id="{0002BA32-5846-00DF-1BD5-890D568E82F9}"/>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8" name="Group 17">
              <a:extLst>
                <a:ext uri="{FF2B5EF4-FFF2-40B4-BE49-F238E27FC236}">
                  <a16:creationId xmlns:a16="http://schemas.microsoft.com/office/drawing/2014/main" id="{7757A497-E7BA-D852-5708-0290EE922927}"/>
                </a:ext>
              </a:extLst>
            </p:cNvPr>
            <p:cNvGrpSpPr/>
            <p:nvPr/>
          </p:nvGrpSpPr>
          <p:grpSpPr>
            <a:xfrm>
              <a:off x="4191083" y="4373925"/>
              <a:ext cx="1465972" cy="309274"/>
              <a:chOff x="4191083" y="3850719"/>
              <a:chExt cx="1465972" cy="309274"/>
            </a:xfrm>
          </p:grpSpPr>
          <p:sp>
            <p:nvSpPr>
              <p:cNvPr id="20" name="star">
                <a:extLst>
                  <a:ext uri="{FF2B5EF4-FFF2-40B4-BE49-F238E27FC236}">
                    <a16:creationId xmlns:a16="http://schemas.microsoft.com/office/drawing/2014/main" id="{50ABB76D-0764-C27E-6798-F2E21993A719}"/>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star">
                <a:extLst>
                  <a:ext uri="{FF2B5EF4-FFF2-40B4-BE49-F238E27FC236}">
                    <a16:creationId xmlns:a16="http://schemas.microsoft.com/office/drawing/2014/main" id="{01446102-C727-096B-4D72-EF98318927D0}"/>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star">
                <a:extLst>
                  <a:ext uri="{FF2B5EF4-FFF2-40B4-BE49-F238E27FC236}">
                    <a16:creationId xmlns:a16="http://schemas.microsoft.com/office/drawing/2014/main" id="{55177AB0-A6ED-A54F-1737-8F8949195182}"/>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star">
                <a:extLst>
                  <a:ext uri="{FF2B5EF4-FFF2-40B4-BE49-F238E27FC236}">
                    <a16:creationId xmlns:a16="http://schemas.microsoft.com/office/drawing/2014/main" id="{AB82BEC7-2241-D0E5-553E-753AA8211D26}"/>
                  </a:ext>
                </a:extLst>
              </p:cNvPr>
              <p:cNvSpPr/>
              <p:nvPr/>
            </p:nvSpPr>
            <p:spPr>
              <a:xfrm>
                <a:off x="537006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1016951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AB148"/>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Group 1">
            <a:extLst>
              <a:ext uri="{FF2B5EF4-FFF2-40B4-BE49-F238E27FC236}">
                <a16:creationId xmlns:a16="http://schemas.microsoft.com/office/drawing/2014/main" id="{C0574C5A-8190-43CD-3459-3B7F38FA0479}"/>
              </a:ext>
            </a:extLst>
          </p:cNvPr>
          <p:cNvGrpSpPr/>
          <p:nvPr/>
        </p:nvGrpSpPr>
        <p:grpSpPr>
          <a:xfrm>
            <a:off x="4778468" y="3931574"/>
            <a:ext cx="2644951" cy="309274"/>
            <a:chOff x="4191083" y="3850719"/>
            <a:chExt cx="2644951" cy="309274"/>
          </a:xfrm>
        </p:grpSpPr>
        <p:sp>
          <p:nvSpPr>
            <p:cNvPr id="4" name="star">
              <a:extLst>
                <a:ext uri="{FF2B5EF4-FFF2-40B4-BE49-F238E27FC236}">
                  <a16:creationId xmlns:a16="http://schemas.microsoft.com/office/drawing/2014/main" id="{D6B3F59C-7739-A6E1-15ED-647BCCD8BB84}"/>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7E4E1F9A-B97A-5E0A-828D-CC4E106668E0}"/>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606225D1-3A99-C9F6-F112-E9B0D60FBA59}"/>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579C785C-46DB-61CB-7125-CFD0709A77B1}"/>
                </a:ext>
              </a:extLst>
            </p:cNvPr>
            <p:cNvSpPr/>
            <p:nvPr/>
          </p:nvSpPr>
          <p:spPr>
            <a:xfrm>
              <a:off x="537006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AE1DD26C-46DD-5BB1-334F-BED967BED297}"/>
                </a:ext>
              </a:extLst>
            </p:cNvPr>
            <p:cNvSpPr/>
            <p:nvPr/>
          </p:nvSpPr>
          <p:spPr>
            <a:xfrm>
              <a:off x="576305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4FE7C42C-7D0E-095B-351B-DE7875B3EC66}"/>
                </a:ext>
              </a:extLst>
            </p:cNvPr>
            <p:cNvSpPr/>
            <p:nvPr/>
          </p:nvSpPr>
          <p:spPr>
            <a:xfrm>
              <a:off x="615604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B0799B22-BEE0-59BB-6108-3D0CC72028C4}"/>
                </a:ext>
              </a:extLst>
            </p:cNvPr>
            <p:cNvSpPr/>
            <p:nvPr/>
          </p:nvSpPr>
          <p:spPr>
            <a:xfrm>
              <a:off x="654904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461944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AB148"/>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 name="Group 2">
            <a:extLst>
              <a:ext uri="{FF2B5EF4-FFF2-40B4-BE49-F238E27FC236}">
                <a16:creationId xmlns:a16="http://schemas.microsoft.com/office/drawing/2014/main" id="{1EAA2C98-AB67-6215-73B2-869C947E0B9A}"/>
              </a:ext>
            </a:extLst>
          </p:cNvPr>
          <p:cNvGrpSpPr/>
          <p:nvPr/>
        </p:nvGrpSpPr>
        <p:grpSpPr>
          <a:xfrm rot="5400000">
            <a:off x="4778468" y="3971915"/>
            <a:ext cx="2644951" cy="309274"/>
            <a:chOff x="4191083" y="3850719"/>
            <a:chExt cx="2644951" cy="309274"/>
          </a:xfrm>
        </p:grpSpPr>
        <p:sp>
          <p:nvSpPr>
            <p:cNvPr id="15" name="star">
              <a:extLst>
                <a:ext uri="{FF2B5EF4-FFF2-40B4-BE49-F238E27FC236}">
                  <a16:creationId xmlns:a16="http://schemas.microsoft.com/office/drawing/2014/main" id="{894358DD-8FCD-4C02-C78A-16B4D8414EF4}"/>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537006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star">
              <a:extLst>
                <a:ext uri="{FF2B5EF4-FFF2-40B4-BE49-F238E27FC236}">
                  <a16:creationId xmlns:a16="http://schemas.microsoft.com/office/drawing/2014/main" id="{404E1391-0F7E-1ABB-0060-4C6B3C7689DB}"/>
                </a:ext>
              </a:extLst>
            </p:cNvPr>
            <p:cNvSpPr/>
            <p:nvPr/>
          </p:nvSpPr>
          <p:spPr>
            <a:xfrm>
              <a:off x="576305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15604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a:off x="654904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7</a:t>
            </a:r>
          </a:p>
        </p:txBody>
      </p:sp>
    </p:spTree>
    <p:extLst>
      <p:ext uri="{BB962C8B-B14F-4D97-AF65-F5344CB8AC3E}">
        <p14:creationId xmlns:p14="http://schemas.microsoft.com/office/powerpoint/2010/main" val="50341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95479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954793"/>
              </a:solidFill>
            </a:endParaRPr>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8</a:t>
            </a:r>
          </a:p>
        </p:txBody>
      </p:sp>
      <p:grpSp>
        <p:nvGrpSpPr>
          <p:cNvPr id="3" name="Group 2">
            <a:extLst>
              <a:ext uri="{FF2B5EF4-FFF2-40B4-BE49-F238E27FC236}">
                <a16:creationId xmlns:a16="http://schemas.microsoft.com/office/drawing/2014/main" id="{5DCD9374-3156-5292-7645-C673DB4C48A4}"/>
              </a:ext>
            </a:extLst>
          </p:cNvPr>
          <p:cNvGrpSpPr/>
          <p:nvPr/>
        </p:nvGrpSpPr>
        <p:grpSpPr>
          <a:xfrm rot="5400000">
            <a:off x="5374425" y="3743316"/>
            <a:ext cx="1465972" cy="751625"/>
            <a:chOff x="4191083" y="3931574"/>
            <a:chExt cx="1465972" cy="751625"/>
          </a:xfrm>
        </p:grpSpPr>
        <p:grpSp>
          <p:nvGrpSpPr>
            <p:cNvPr id="4" name="Group 3">
              <a:extLst>
                <a:ext uri="{FF2B5EF4-FFF2-40B4-BE49-F238E27FC236}">
                  <a16:creationId xmlns:a16="http://schemas.microsoft.com/office/drawing/2014/main" id="{8903DB7C-B039-34B5-B2E1-B76836731764}"/>
                </a:ext>
              </a:extLst>
            </p:cNvPr>
            <p:cNvGrpSpPr/>
            <p:nvPr/>
          </p:nvGrpSpPr>
          <p:grpSpPr>
            <a:xfrm>
              <a:off x="4191083" y="3931574"/>
              <a:ext cx="1072979" cy="309274"/>
              <a:chOff x="4191083" y="3850719"/>
              <a:chExt cx="1072979" cy="309274"/>
            </a:xfrm>
          </p:grpSpPr>
          <p:sp>
            <p:nvSpPr>
              <p:cNvPr id="11" name="star">
                <a:extLst>
                  <a:ext uri="{FF2B5EF4-FFF2-40B4-BE49-F238E27FC236}">
                    <a16:creationId xmlns:a16="http://schemas.microsoft.com/office/drawing/2014/main" id="{8D0E135D-90C5-CC50-0677-943DFD38CA3B}"/>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CE0B1F1D-48AB-5A55-807F-CDACE1C6A683}"/>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72692935-F048-0480-4DF8-BD3589E6093F}"/>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5" name="Group 4">
              <a:extLst>
                <a:ext uri="{FF2B5EF4-FFF2-40B4-BE49-F238E27FC236}">
                  <a16:creationId xmlns:a16="http://schemas.microsoft.com/office/drawing/2014/main" id="{C3138D56-3D19-BD08-E92C-0261543EF13B}"/>
                </a:ext>
              </a:extLst>
            </p:cNvPr>
            <p:cNvGrpSpPr/>
            <p:nvPr/>
          </p:nvGrpSpPr>
          <p:grpSpPr>
            <a:xfrm>
              <a:off x="4191083" y="3931574"/>
              <a:ext cx="1465972" cy="751625"/>
              <a:chOff x="4191083" y="3408368"/>
              <a:chExt cx="1465972" cy="751625"/>
            </a:xfrm>
          </p:grpSpPr>
          <p:sp>
            <p:nvSpPr>
              <p:cNvPr id="6" name="star">
                <a:extLst>
                  <a:ext uri="{FF2B5EF4-FFF2-40B4-BE49-F238E27FC236}">
                    <a16:creationId xmlns:a16="http://schemas.microsoft.com/office/drawing/2014/main" id="{67EAB8DE-3D8B-8FAA-E81F-1C9D9DE208AA}"/>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AD0B2366-16BC-2FA4-9C35-ABB1ADD8DAD7}"/>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ED9E745C-A746-4BC6-E33E-9745119FA43F}"/>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17BC39E0-C236-5F14-EFC0-85EF843003FD}"/>
                  </a:ext>
                </a:extLst>
              </p:cNvPr>
              <p:cNvSpPr/>
              <p:nvPr/>
            </p:nvSpPr>
            <p:spPr>
              <a:xfrm>
                <a:off x="537006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DA7A8061-5CE5-E0BC-C456-D5A181CC4457}"/>
                  </a:ext>
                </a:extLst>
              </p:cNvPr>
              <p:cNvSpPr/>
              <p:nvPr/>
            </p:nvSpPr>
            <p:spPr>
              <a:xfrm>
                <a:off x="5370062" y="340836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326972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95479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954793"/>
              </a:solidFill>
            </a:endParaRPr>
          </a:p>
        </p:txBody>
      </p:sp>
      <p:grpSp>
        <p:nvGrpSpPr>
          <p:cNvPr id="2" name="Group 1">
            <a:extLst>
              <a:ext uri="{FF2B5EF4-FFF2-40B4-BE49-F238E27FC236}">
                <a16:creationId xmlns:a16="http://schemas.microsoft.com/office/drawing/2014/main" id="{C96488E8-3F73-6B53-21CF-3A127100070A}"/>
              </a:ext>
            </a:extLst>
          </p:cNvPr>
          <p:cNvGrpSpPr/>
          <p:nvPr/>
        </p:nvGrpSpPr>
        <p:grpSpPr>
          <a:xfrm rot="10800000">
            <a:off x="5360978" y="3743316"/>
            <a:ext cx="1465972" cy="751625"/>
            <a:chOff x="4191083" y="3931574"/>
            <a:chExt cx="1465972" cy="751625"/>
          </a:xfrm>
        </p:grpSpPr>
        <p:grpSp>
          <p:nvGrpSpPr>
            <p:cNvPr id="3" name="Group 2">
              <a:extLst>
                <a:ext uri="{FF2B5EF4-FFF2-40B4-BE49-F238E27FC236}">
                  <a16:creationId xmlns:a16="http://schemas.microsoft.com/office/drawing/2014/main" id="{9264A0FC-D91B-2CC1-91D5-CCF1BD4DFBB4}"/>
                </a:ext>
              </a:extLst>
            </p:cNvPr>
            <p:cNvGrpSpPr/>
            <p:nvPr/>
          </p:nvGrpSpPr>
          <p:grpSpPr>
            <a:xfrm>
              <a:off x="4191083" y="3931574"/>
              <a:ext cx="1072979" cy="309274"/>
              <a:chOff x="4191083" y="3850719"/>
              <a:chExt cx="1072979" cy="309274"/>
            </a:xfrm>
          </p:grpSpPr>
          <p:sp>
            <p:nvSpPr>
              <p:cNvPr id="11" name="star">
                <a:extLst>
                  <a:ext uri="{FF2B5EF4-FFF2-40B4-BE49-F238E27FC236}">
                    <a16:creationId xmlns:a16="http://schemas.microsoft.com/office/drawing/2014/main" id="{7C491F3C-F041-5B7A-A1FA-5556A5E25FAE}"/>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212575EE-0A6D-D825-2794-DCC00423D02C}"/>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B3E5F428-7181-6FB5-B835-1CB86A92F2DA}"/>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 name="Group 3">
              <a:extLst>
                <a:ext uri="{FF2B5EF4-FFF2-40B4-BE49-F238E27FC236}">
                  <a16:creationId xmlns:a16="http://schemas.microsoft.com/office/drawing/2014/main" id="{0F78CD1D-35C9-1185-6CEA-373C9F937FF9}"/>
                </a:ext>
              </a:extLst>
            </p:cNvPr>
            <p:cNvGrpSpPr/>
            <p:nvPr/>
          </p:nvGrpSpPr>
          <p:grpSpPr>
            <a:xfrm>
              <a:off x="4191083" y="3931574"/>
              <a:ext cx="1465972" cy="751625"/>
              <a:chOff x="4191083" y="3408368"/>
              <a:chExt cx="1465972" cy="751625"/>
            </a:xfrm>
          </p:grpSpPr>
          <p:sp>
            <p:nvSpPr>
              <p:cNvPr id="5" name="star">
                <a:extLst>
                  <a:ext uri="{FF2B5EF4-FFF2-40B4-BE49-F238E27FC236}">
                    <a16:creationId xmlns:a16="http://schemas.microsoft.com/office/drawing/2014/main" id="{65C74493-0C6D-2D03-539C-83F2C7144D21}"/>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155E608B-5608-AF6F-0FA7-C7E928CF6F74}"/>
                  </a:ext>
                </a:extLst>
              </p:cNvPr>
              <p:cNvSpPr/>
              <p:nvPr/>
            </p:nvSpPr>
            <p:spPr>
              <a:xfrm>
                <a:off x="458407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113C186F-F077-00BE-777F-9B1502CA7E73}"/>
                  </a:ext>
                </a:extLst>
              </p:cNvPr>
              <p:cNvSpPr/>
              <p:nvPr/>
            </p:nvSpPr>
            <p:spPr>
              <a:xfrm>
                <a:off x="497706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615AF11D-2934-4920-3AAC-0937E723DB85}"/>
                  </a:ext>
                </a:extLst>
              </p:cNvPr>
              <p:cNvSpPr/>
              <p:nvPr/>
            </p:nvSpPr>
            <p:spPr>
              <a:xfrm>
                <a:off x="537006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E8C19124-A208-660E-B33F-3B98F46165DB}"/>
                  </a:ext>
                </a:extLst>
              </p:cNvPr>
              <p:cNvSpPr/>
              <p:nvPr/>
            </p:nvSpPr>
            <p:spPr>
              <a:xfrm>
                <a:off x="5370062" y="340836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2860889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95479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954793"/>
              </a:solidFill>
            </a:endParaRPr>
          </a:p>
        </p:txBody>
      </p:sp>
      <p:grpSp>
        <p:nvGrpSpPr>
          <p:cNvPr id="40" name="Group 39">
            <a:extLst>
              <a:ext uri="{FF2B5EF4-FFF2-40B4-BE49-F238E27FC236}">
                <a16:creationId xmlns:a16="http://schemas.microsoft.com/office/drawing/2014/main" id="{BFF4F6EF-E0F2-F0F7-BA5E-9AE7C7DB6B61}"/>
              </a:ext>
            </a:extLst>
          </p:cNvPr>
          <p:cNvGrpSpPr/>
          <p:nvPr/>
        </p:nvGrpSpPr>
        <p:grpSpPr>
          <a:xfrm>
            <a:off x="4581046" y="3985189"/>
            <a:ext cx="3037944" cy="309274"/>
            <a:chOff x="4306956" y="3850719"/>
            <a:chExt cx="3037944" cy="309274"/>
          </a:xfrm>
        </p:grpSpPr>
        <p:sp>
          <p:nvSpPr>
            <p:cNvPr id="15" name="star">
              <a:extLst>
                <a:ext uri="{FF2B5EF4-FFF2-40B4-BE49-F238E27FC236}">
                  <a16:creationId xmlns:a16="http://schemas.microsoft.com/office/drawing/2014/main" id="{894358DD-8FCD-4C02-C78A-16B4D8414EF4}"/>
                </a:ext>
              </a:extLst>
            </p:cNvPr>
            <p:cNvSpPr/>
            <p:nvPr/>
          </p:nvSpPr>
          <p:spPr>
            <a:xfrm>
              <a:off x="430695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69994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509294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548593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star">
              <a:extLst>
                <a:ext uri="{FF2B5EF4-FFF2-40B4-BE49-F238E27FC236}">
                  <a16:creationId xmlns:a16="http://schemas.microsoft.com/office/drawing/2014/main" id="{404E1391-0F7E-1ABB-0060-4C6B3C7689DB}"/>
                </a:ext>
              </a:extLst>
            </p:cNvPr>
            <p:cNvSpPr/>
            <p:nvPr/>
          </p:nvSpPr>
          <p:spPr>
            <a:xfrm>
              <a:off x="587892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27192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a:off x="666491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star">
              <a:extLst>
                <a:ext uri="{FF2B5EF4-FFF2-40B4-BE49-F238E27FC236}">
                  <a16:creationId xmlns:a16="http://schemas.microsoft.com/office/drawing/2014/main" id="{976633D0-5212-44CB-1B57-46B5C66E0D1C}"/>
                </a:ext>
              </a:extLst>
            </p:cNvPr>
            <p:cNvSpPr/>
            <p:nvPr/>
          </p:nvSpPr>
          <p:spPr>
            <a:xfrm>
              <a:off x="705790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3557414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95479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954793"/>
              </a:solidFill>
            </a:endParaRPr>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8</a:t>
            </a:r>
          </a:p>
        </p:txBody>
      </p:sp>
      <p:grpSp>
        <p:nvGrpSpPr>
          <p:cNvPr id="2" name="Group 1">
            <a:extLst>
              <a:ext uri="{FF2B5EF4-FFF2-40B4-BE49-F238E27FC236}">
                <a16:creationId xmlns:a16="http://schemas.microsoft.com/office/drawing/2014/main" id="{048B66E5-58FA-5765-F26F-9C71B44CF921}"/>
              </a:ext>
            </a:extLst>
          </p:cNvPr>
          <p:cNvGrpSpPr/>
          <p:nvPr/>
        </p:nvGrpSpPr>
        <p:grpSpPr>
          <a:xfrm rot="5400000">
            <a:off x="4581046" y="3971742"/>
            <a:ext cx="3037944" cy="309274"/>
            <a:chOff x="4306956" y="3850719"/>
            <a:chExt cx="3037944" cy="309274"/>
          </a:xfrm>
        </p:grpSpPr>
        <p:sp>
          <p:nvSpPr>
            <p:cNvPr id="3" name="star">
              <a:extLst>
                <a:ext uri="{FF2B5EF4-FFF2-40B4-BE49-F238E27FC236}">
                  <a16:creationId xmlns:a16="http://schemas.microsoft.com/office/drawing/2014/main" id="{CD86B4C8-D0CF-0291-E474-4CB1EC32EC35}"/>
                </a:ext>
              </a:extLst>
            </p:cNvPr>
            <p:cNvSpPr/>
            <p:nvPr/>
          </p:nvSpPr>
          <p:spPr>
            <a:xfrm>
              <a:off x="430695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tar">
              <a:extLst>
                <a:ext uri="{FF2B5EF4-FFF2-40B4-BE49-F238E27FC236}">
                  <a16:creationId xmlns:a16="http://schemas.microsoft.com/office/drawing/2014/main" id="{C7F5079F-B8AC-1D08-79C1-986074EA723D}"/>
                </a:ext>
              </a:extLst>
            </p:cNvPr>
            <p:cNvSpPr/>
            <p:nvPr/>
          </p:nvSpPr>
          <p:spPr>
            <a:xfrm>
              <a:off x="469994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FAEEBB33-7F9F-63F2-4326-D40B0CFDAE7E}"/>
                </a:ext>
              </a:extLst>
            </p:cNvPr>
            <p:cNvSpPr/>
            <p:nvPr/>
          </p:nvSpPr>
          <p:spPr>
            <a:xfrm>
              <a:off x="509294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F63AEA65-776A-0B99-817F-20DDCD4C0356}"/>
                </a:ext>
              </a:extLst>
            </p:cNvPr>
            <p:cNvSpPr/>
            <p:nvPr/>
          </p:nvSpPr>
          <p:spPr>
            <a:xfrm>
              <a:off x="548593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B2B33EDF-6D12-25A4-8933-F2B6CCCCA972}"/>
                </a:ext>
              </a:extLst>
            </p:cNvPr>
            <p:cNvSpPr/>
            <p:nvPr/>
          </p:nvSpPr>
          <p:spPr>
            <a:xfrm>
              <a:off x="587892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6AB616F4-8961-1BFA-33AB-3DAC8B46D620}"/>
                </a:ext>
              </a:extLst>
            </p:cNvPr>
            <p:cNvSpPr/>
            <p:nvPr/>
          </p:nvSpPr>
          <p:spPr>
            <a:xfrm>
              <a:off x="627192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455A649E-E091-6038-BFC8-2DA1AF247E2D}"/>
                </a:ext>
              </a:extLst>
            </p:cNvPr>
            <p:cNvSpPr/>
            <p:nvPr/>
          </p:nvSpPr>
          <p:spPr>
            <a:xfrm>
              <a:off x="666491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6415B175-826B-F88A-596B-1E5322D0999E}"/>
                </a:ext>
              </a:extLst>
            </p:cNvPr>
            <p:cNvSpPr/>
            <p:nvPr/>
          </p:nvSpPr>
          <p:spPr>
            <a:xfrm>
              <a:off x="705790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66110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2DA0E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9</a:t>
            </a:r>
          </a:p>
        </p:txBody>
      </p:sp>
      <p:grpSp>
        <p:nvGrpSpPr>
          <p:cNvPr id="3" name="Group 2">
            <a:extLst>
              <a:ext uri="{FF2B5EF4-FFF2-40B4-BE49-F238E27FC236}">
                <a16:creationId xmlns:a16="http://schemas.microsoft.com/office/drawing/2014/main" id="{EBD74B7F-8323-2563-1C3D-F71FF56879FD}"/>
              </a:ext>
            </a:extLst>
          </p:cNvPr>
          <p:cNvGrpSpPr/>
          <p:nvPr/>
        </p:nvGrpSpPr>
        <p:grpSpPr>
          <a:xfrm>
            <a:off x="5481438" y="3207025"/>
            <a:ext cx="1231597" cy="1839676"/>
            <a:chOff x="5433305" y="3771802"/>
            <a:chExt cx="1354757" cy="1839676"/>
          </a:xfrm>
        </p:grpSpPr>
        <p:sp>
          <p:nvSpPr>
            <p:cNvPr id="4" name="star">
              <a:extLst>
                <a:ext uri="{FF2B5EF4-FFF2-40B4-BE49-F238E27FC236}">
                  <a16:creationId xmlns:a16="http://schemas.microsoft.com/office/drawing/2014/main" id="{1F90CB32-DDFC-2A93-ABC0-7ACB198C9199}"/>
                </a:ext>
              </a:extLst>
            </p:cNvPr>
            <p:cNvSpPr/>
            <p:nvPr/>
          </p:nvSpPr>
          <p:spPr>
            <a:xfrm rot="5400000">
              <a:off x="5967187" y="454686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EF449C10-D5A0-36B3-79AC-29DBC23EC2F5}"/>
                </a:ext>
              </a:extLst>
            </p:cNvPr>
            <p:cNvSpPr/>
            <p:nvPr/>
          </p:nvSpPr>
          <p:spPr>
            <a:xfrm rot="5400000">
              <a:off x="6489928" y="376066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3B4F0826-FF4A-5E05-EB40-133EB5FEEFDC}"/>
                </a:ext>
              </a:extLst>
            </p:cNvPr>
            <p:cNvSpPr/>
            <p:nvPr/>
          </p:nvSpPr>
          <p:spPr>
            <a:xfrm rot="5400000">
              <a:off x="6489928" y="415376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228F4CC8-422A-7E31-9B77-7E92AAEEE2B5}"/>
                </a:ext>
              </a:extLst>
            </p:cNvPr>
            <p:cNvSpPr/>
            <p:nvPr/>
          </p:nvSpPr>
          <p:spPr>
            <a:xfrm rot="5400000">
              <a:off x="6489928" y="493997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821A31CE-4B8A-B28D-5990-54258AFA9F79}"/>
                </a:ext>
              </a:extLst>
            </p:cNvPr>
            <p:cNvSpPr/>
            <p:nvPr/>
          </p:nvSpPr>
          <p:spPr>
            <a:xfrm rot="5400000">
              <a:off x="5444445" y="376066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543168B8-A014-E148-91D4-E66D4095B9F1}"/>
                </a:ext>
              </a:extLst>
            </p:cNvPr>
            <p:cNvSpPr/>
            <p:nvPr/>
          </p:nvSpPr>
          <p:spPr>
            <a:xfrm rot="5400000">
              <a:off x="5444445" y="415376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4671C96E-0C09-C7CB-0A39-931C6D4299BC}"/>
                </a:ext>
              </a:extLst>
            </p:cNvPr>
            <p:cNvSpPr/>
            <p:nvPr/>
          </p:nvSpPr>
          <p:spPr>
            <a:xfrm rot="5400000">
              <a:off x="5444445" y="493997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star">
              <a:extLst>
                <a:ext uri="{FF2B5EF4-FFF2-40B4-BE49-F238E27FC236}">
                  <a16:creationId xmlns:a16="http://schemas.microsoft.com/office/drawing/2014/main" id="{AD8DCC58-FE49-6BCA-F78B-A84FB48FF768}"/>
                </a:ext>
              </a:extLst>
            </p:cNvPr>
            <p:cNvSpPr/>
            <p:nvPr/>
          </p:nvSpPr>
          <p:spPr>
            <a:xfrm rot="5400000">
              <a:off x="6489928" y="531334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star">
              <a:extLst>
                <a:ext uri="{FF2B5EF4-FFF2-40B4-BE49-F238E27FC236}">
                  <a16:creationId xmlns:a16="http://schemas.microsoft.com/office/drawing/2014/main" id="{B377FD74-96DC-9C45-3061-8D52C183FC6C}"/>
                </a:ext>
              </a:extLst>
            </p:cNvPr>
            <p:cNvSpPr/>
            <p:nvPr/>
          </p:nvSpPr>
          <p:spPr>
            <a:xfrm rot="5400000">
              <a:off x="5444445" y="531334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90946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2DA0E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5F448F"/>
              </a:solidFill>
            </a:endParaRPr>
          </a:p>
        </p:txBody>
      </p:sp>
      <p:grpSp>
        <p:nvGrpSpPr>
          <p:cNvPr id="12" name="Group 11">
            <a:extLst>
              <a:ext uri="{FF2B5EF4-FFF2-40B4-BE49-F238E27FC236}">
                <a16:creationId xmlns:a16="http://schemas.microsoft.com/office/drawing/2014/main" id="{6FA043FC-922A-8083-58FD-D47B95598E09}"/>
              </a:ext>
            </a:extLst>
          </p:cNvPr>
          <p:cNvGrpSpPr/>
          <p:nvPr/>
        </p:nvGrpSpPr>
        <p:grpSpPr>
          <a:xfrm>
            <a:off x="5566558" y="3515014"/>
            <a:ext cx="1072979" cy="1142394"/>
            <a:chOff x="5562682" y="3098454"/>
            <a:chExt cx="1072979" cy="1142394"/>
          </a:xfrm>
        </p:grpSpPr>
        <p:grpSp>
          <p:nvGrpSpPr>
            <p:cNvPr id="5" name="Group 4">
              <a:extLst>
                <a:ext uri="{FF2B5EF4-FFF2-40B4-BE49-F238E27FC236}">
                  <a16:creationId xmlns:a16="http://schemas.microsoft.com/office/drawing/2014/main" id="{D64DE3C9-ABA4-E4A9-E4FC-E14AD765BC25}"/>
                </a:ext>
              </a:extLst>
            </p:cNvPr>
            <p:cNvGrpSpPr/>
            <p:nvPr/>
          </p:nvGrpSpPr>
          <p:grpSpPr>
            <a:xfrm>
              <a:off x="5562682" y="3931574"/>
              <a:ext cx="1072979" cy="309274"/>
              <a:chOff x="4191083" y="3931574"/>
              <a:chExt cx="1072979" cy="309274"/>
            </a:xfrm>
          </p:grpSpPr>
          <p:sp>
            <p:nvSpPr>
              <p:cNvPr id="15" name="star">
                <a:extLst>
                  <a:ext uri="{FF2B5EF4-FFF2-40B4-BE49-F238E27FC236}">
                    <a16:creationId xmlns:a16="http://schemas.microsoft.com/office/drawing/2014/main" id="{894358DD-8FCD-4C02-C78A-16B4D8414EF4}"/>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 name="Group 1">
              <a:extLst>
                <a:ext uri="{FF2B5EF4-FFF2-40B4-BE49-F238E27FC236}">
                  <a16:creationId xmlns:a16="http://schemas.microsoft.com/office/drawing/2014/main" id="{E244293B-DBA5-4CAD-559B-E9BA805AFB32}"/>
                </a:ext>
              </a:extLst>
            </p:cNvPr>
            <p:cNvGrpSpPr/>
            <p:nvPr/>
          </p:nvGrpSpPr>
          <p:grpSpPr>
            <a:xfrm>
              <a:off x="5562682" y="3515014"/>
              <a:ext cx="1072979" cy="309274"/>
              <a:chOff x="4191083" y="3931574"/>
              <a:chExt cx="1072979" cy="309274"/>
            </a:xfrm>
          </p:grpSpPr>
          <p:sp>
            <p:nvSpPr>
              <p:cNvPr id="3" name="star">
                <a:extLst>
                  <a:ext uri="{FF2B5EF4-FFF2-40B4-BE49-F238E27FC236}">
                    <a16:creationId xmlns:a16="http://schemas.microsoft.com/office/drawing/2014/main" id="{BD0BCAED-103B-2492-D318-6B30FB76493B}"/>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tar">
                <a:extLst>
                  <a:ext uri="{FF2B5EF4-FFF2-40B4-BE49-F238E27FC236}">
                    <a16:creationId xmlns:a16="http://schemas.microsoft.com/office/drawing/2014/main" id="{E4E9E4BB-BF90-4FBA-EE53-06AA89C23213}"/>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5501FA0D-5913-5401-0989-D5BD5EF90593}"/>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8" name="Group 7">
              <a:extLst>
                <a:ext uri="{FF2B5EF4-FFF2-40B4-BE49-F238E27FC236}">
                  <a16:creationId xmlns:a16="http://schemas.microsoft.com/office/drawing/2014/main" id="{24484B16-EC10-A1F4-309E-DBFE8E1132AD}"/>
                </a:ext>
              </a:extLst>
            </p:cNvPr>
            <p:cNvGrpSpPr/>
            <p:nvPr/>
          </p:nvGrpSpPr>
          <p:grpSpPr>
            <a:xfrm>
              <a:off x="5562682" y="3098454"/>
              <a:ext cx="1072979" cy="309274"/>
              <a:chOff x="4191083" y="3931574"/>
              <a:chExt cx="1072979" cy="309274"/>
            </a:xfrm>
          </p:grpSpPr>
          <p:sp>
            <p:nvSpPr>
              <p:cNvPr id="9" name="star">
                <a:extLst>
                  <a:ext uri="{FF2B5EF4-FFF2-40B4-BE49-F238E27FC236}">
                    <a16:creationId xmlns:a16="http://schemas.microsoft.com/office/drawing/2014/main" id="{A1FA22D7-6D0B-B489-9597-BE011A53BC64}"/>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EBFDE01A-2532-8B3B-BAAA-6A9C8EE564B8}"/>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099DC87E-96FF-6193-030E-EC5F093EF0B0}"/>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1231224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B6CD2E"/>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 name="Group 4">
            <a:extLst>
              <a:ext uri="{FF2B5EF4-FFF2-40B4-BE49-F238E27FC236}">
                <a16:creationId xmlns:a16="http://schemas.microsoft.com/office/drawing/2014/main" id="{47E66784-1D54-B858-531E-EC73460EC925}"/>
              </a:ext>
            </a:extLst>
          </p:cNvPr>
          <p:cNvGrpSpPr/>
          <p:nvPr/>
        </p:nvGrpSpPr>
        <p:grpSpPr>
          <a:xfrm>
            <a:off x="5763055" y="3931574"/>
            <a:ext cx="679986" cy="309274"/>
            <a:chOff x="5763055" y="3931574"/>
            <a:chExt cx="679986" cy="309274"/>
          </a:xfrm>
        </p:grpSpPr>
        <p:sp>
          <p:nvSpPr>
            <p:cNvPr id="34" name="star">
              <a:extLst>
                <a:ext uri="{FF2B5EF4-FFF2-40B4-BE49-F238E27FC236}">
                  <a16:creationId xmlns:a16="http://schemas.microsoft.com/office/drawing/2014/main" id="{404E1391-0F7E-1ABB-0060-4C6B3C7689DB}"/>
                </a:ext>
              </a:extLst>
            </p:cNvPr>
            <p:cNvSpPr/>
            <p:nvPr/>
          </p:nvSpPr>
          <p:spPr>
            <a:xfrm>
              <a:off x="5763055"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156048"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2</a:t>
            </a:r>
          </a:p>
        </p:txBody>
      </p:sp>
    </p:spTree>
    <p:extLst>
      <p:ext uri="{BB962C8B-B14F-4D97-AF65-F5344CB8AC3E}">
        <p14:creationId xmlns:p14="http://schemas.microsoft.com/office/powerpoint/2010/main" val="4251389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2DA0E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Group 1">
            <a:extLst>
              <a:ext uri="{FF2B5EF4-FFF2-40B4-BE49-F238E27FC236}">
                <a16:creationId xmlns:a16="http://schemas.microsoft.com/office/drawing/2014/main" id="{95D663EA-A4A0-E903-3A33-0D917557B2FB}"/>
              </a:ext>
            </a:extLst>
          </p:cNvPr>
          <p:cNvGrpSpPr/>
          <p:nvPr/>
        </p:nvGrpSpPr>
        <p:grpSpPr>
          <a:xfrm rot="5400000">
            <a:off x="5159272" y="3743318"/>
            <a:ext cx="1869385" cy="751625"/>
            <a:chOff x="4191083" y="3931574"/>
            <a:chExt cx="1869385" cy="751625"/>
          </a:xfrm>
        </p:grpSpPr>
        <p:grpSp>
          <p:nvGrpSpPr>
            <p:cNvPr id="3" name="Group 2">
              <a:extLst>
                <a:ext uri="{FF2B5EF4-FFF2-40B4-BE49-F238E27FC236}">
                  <a16:creationId xmlns:a16="http://schemas.microsoft.com/office/drawing/2014/main" id="{FB2A96E6-D17E-FBAF-29C1-EF70832F281A}"/>
                </a:ext>
              </a:extLst>
            </p:cNvPr>
            <p:cNvGrpSpPr/>
            <p:nvPr/>
          </p:nvGrpSpPr>
          <p:grpSpPr>
            <a:xfrm>
              <a:off x="4191083" y="3931574"/>
              <a:ext cx="1473787" cy="309274"/>
              <a:chOff x="4191083" y="3850719"/>
              <a:chExt cx="1473787" cy="309274"/>
            </a:xfrm>
          </p:grpSpPr>
          <p:sp>
            <p:nvSpPr>
              <p:cNvPr id="10" name="star">
                <a:extLst>
                  <a:ext uri="{FF2B5EF4-FFF2-40B4-BE49-F238E27FC236}">
                    <a16:creationId xmlns:a16="http://schemas.microsoft.com/office/drawing/2014/main" id="{6DFA7799-36BA-2998-DDE1-880B56A129F0}"/>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15660C01-D3BA-CAB3-F0C4-F467410807ED}"/>
                  </a:ext>
                </a:extLst>
              </p:cNvPr>
              <p:cNvSpPr/>
              <p:nvPr/>
            </p:nvSpPr>
            <p:spPr>
              <a:xfrm>
                <a:off x="458668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E921E251-CE45-81AA-2100-9FE2702C06CD}"/>
                  </a:ext>
                </a:extLst>
              </p:cNvPr>
              <p:cNvSpPr/>
              <p:nvPr/>
            </p:nvSpPr>
            <p:spPr>
              <a:xfrm>
                <a:off x="498227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79B24211-8C15-6489-0FAD-229B034075FF}"/>
                  </a:ext>
                </a:extLst>
              </p:cNvPr>
              <p:cNvSpPr/>
              <p:nvPr/>
            </p:nvSpPr>
            <p:spPr>
              <a:xfrm>
                <a:off x="537787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 name="Group 3">
              <a:extLst>
                <a:ext uri="{FF2B5EF4-FFF2-40B4-BE49-F238E27FC236}">
                  <a16:creationId xmlns:a16="http://schemas.microsoft.com/office/drawing/2014/main" id="{7996C0FA-2C07-E4E3-30E6-6E5F2FE048BB}"/>
                </a:ext>
              </a:extLst>
            </p:cNvPr>
            <p:cNvGrpSpPr/>
            <p:nvPr/>
          </p:nvGrpSpPr>
          <p:grpSpPr>
            <a:xfrm>
              <a:off x="4191083" y="4373925"/>
              <a:ext cx="1869385" cy="309274"/>
              <a:chOff x="4191083" y="3850719"/>
              <a:chExt cx="1869385" cy="309274"/>
            </a:xfrm>
          </p:grpSpPr>
          <p:sp>
            <p:nvSpPr>
              <p:cNvPr id="5" name="star">
                <a:extLst>
                  <a:ext uri="{FF2B5EF4-FFF2-40B4-BE49-F238E27FC236}">
                    <a16:creationId xmlns:a16="http://schemas.microsoft.com/office/drawing/2014/main" id="{833A8754-B367-8AC8-E4CD-EDB097A25EC2}"/>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1EE2AE1E-F32B-404F-608E-41875676C990}"/>
                  </a:ext>
                </a:extLst>
              </p:cNvPr>
              <p:cNvSpPr/>
              <p:nvPr/>
            </p:nvSpPr>
            <p:spPr>
              <a:xfrm>
                <a:off x="458668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D8F50330-CA6C-0884-12E4-2E539AF9C04E}"/>
                  </a:ext>
                </a:extLst>
              </p:cNvPr>
              <p:cNvSpPr/>
              <p:nvPr/>
            </p:nvSpPr>
            <p:spPr>
              <a:xfrm>
                <a:off x="498227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C4A16077-A0F7-0F76-4EFF-F3B3A75001BC}"/>
                  </a:ext>
                </a:extLst>
              </p:cNvPr>
              <p:cNvSpPr/>
              <p:nvPr/>
            </p:nvSpPr>
            <p:spPr>
              <a:xfrm>
                <a:off x="537787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2D6F4B3B-3C13-9D10-18DD-683785B45DD1}"/>
                  </a:ext>
                </a:extLst>
              </p:cNvPr>
              <p:cNvSpPr/>
              <p:nvPr/>
            </p:nvSpPr>
            <p:spPr>
              <a:xfrm>
                <a:off x="577347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4030975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2DA0E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Group 1">
            <a:extLst>
              <a:ext uri="{FF2B5EF4-FFF2-40B4-BE49-F238E27FC236}">
                <a16:creationId xmlns:a16="http://schemas.microsoft.com/office/drawing/2014/main" id="{B776F494-1D34-480D-6598-A060699B2617}"/>
              </a:ext>
            </a:extLst>
          </p:cNvPr>
          <p:cNvGrpSpPr/>
          <p:nvPr/>
        </p:nvGrpSpPr>
        <p:grpSpPr>
          <a:xfrm>
            <a:off x="5159272" y="3743318"/>
            <a:ext cx="1869385" cy="751625"/>
            <a:chOff x="4191083" y="3931574"/>
            <a:chExt cx="1869385" cy="751625"/>
          </a:xfrm>
        </p:grpSpPr>
        <p:grpSp>
          <p:nvGrpSpPr>
            <p:cNvPr id="3" name="Group 2">
              <a:extLst>
                <a:ext uri="{FF2B5EF4-FFF2-40B4-BE49-F238E27FC236}">
                  <a16:creationId xmlns:a16="http://schemas.microsoft.com/office/drawing/2014/main" id="{335BDBB2-41F5-D82E-789E-8D4516AF2E62}"/>
                </a:ext>
              </a:extLst>
            </p:cNvPr>
            <p:cNvGrpSpPr/>
            <p:nvPr/>
          </p:nvGrpSpPr>
          <p:grpSpPr>
            <a:xfrm>
              <a:off x="4191083" y="3931574"/>
              <a:ext cx="1473787" cy="309274"/>
              <a:chOff x="4191083" y="3850719"/>
              <a:chExt cx="1473787" cy="309274"/>
            </a:xfrm>
          </p:grpSpPr>
          <p:sp>
            <p:nvSpPr>
              <p:cNvPr id="11" name="star">
                <a:extLst>
                  <a:ext uri="{FF2B5EF4-FFF2-40B4-BE49-F238E27FC236}">
                    <a16:creationId xmlns:a16="http://schemas.microsoft.com/office/drawing/2014/main" id="{387795A0-01A3-9257-B679-2BD2FC27680D}"/>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1BF8D45E-ABC7-03B2-A640-B1CCF9F77DE4}"/>
                  </a:ext>
                </a:extLst>
              </p:cNvPr>
              <p:cNvSpPr/>
              <p:nvPr/>
            </p:nvSpPr>
            <p:spPr>
              <a:xfrm>
                <a:off x="458668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D8027640-F368-9E8F-FE4B-479C0F76CF82}"/>
                  </a:ext>
                </a:extLst>
              </p:cNvPr>
              <p:cNvSpPr/>
              <p:nvPr/>
            </p:nvSpPr>
            <p:spPr>
              <a:xfrm>
                <a:off x="498227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8EA15F20-085B-9D13-0C92-B719515D5601}"/>
                  </a:ext>
                </a:extLst>
              </p:cNvPr>
              <p:cNvSpPr/>
              <p:nvPr/>
            </p:nvSpPr>
            <p:spPr>
              <a:xfrm>
                <a:off x="537787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4" name="Group 3">
              <a:extLst>
                <a:ext uri="{FF2B5EF4-FFF2-40B4-BE49-F238E27FC236}">
                  <a16:creationId xmlns:a16="http://schemas.microsoft.com/office/drawing/2014/main" id="{8E8EB7C6-81B4-705D-B7FF-AC595E5920A3}"/>
                </a:ext>
              </a:extLst>
            </p:cNvPr>
            <p:cNvGrpSpPr/>
            <p:nvPr/>
          </p:nvGrpSpPr>
          <p:grpSpPr>
            <a:xfrm>
              <a:off x="4191083" y="4373925"/>
              <a:ext cx="1869385" cy="309274"/>
              <a:chOff x="4191083" y="3850719"/>
              <a:chExt cx="1869385" cy="309274"/>
            </a:xfrm>
          </p:grpSpPr>
          <p:sp>
            <p:nvSpPr>
              <p:cNvPr id="5" name="star">
                <a:extLst>
                  <a:ext uri="{FF2B5EF4-FFF2-40B4-BE49-F238E27FC236}">
                    <a16:creationId xmlns:a16="http://schemas.microsoft.com/office/drawing/2014/main" id="{7427602C-79D4-4599-D60F-19C0ACF15340}"/>
                  </a:ext>
                </a:extLst>
              </p:cNvPr>
              <p:cNvSpPr/>
              <p:nvPr/>
            </p:nvSpPr>
            <p:spPr>
              <a:xfrm>
                <a:off x="4191083"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E7DFB594-11CA-9090-1C03-136E71160C20}"/>
                  </a:ext>
                </a:extLst>
              </p:cNvPr>
              <p:cNvSpPr/>
              <p:nvPr/>
            </p:nvSpPr>
            <p:spPr>
              <a:xfrm>
                <a:off x="458668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2C4B5FD7-0AC0-3A17-44A8-1B22ED29B2B7}"/>
                  </a:ext>
                </a:extLst>
              </p:cNvPr>
              <p:cNvSpPr/>
              <p:nvPr/>
            </p:nvSpPr>
            <p:spPr>
              <a:xfrm>
                <a:off x="498227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876C114B-7A4F-E6CE-ACC0-8D8A7C0D6CD9}"/>
                  </a:ext>
                </a:extLst>
              </p:cNvPr>
              <p:cNvSpPr/>
              <p:nvPr/>
            </p:nvSpPr>
            <p:spPr>
              <a:xfrm>
                <a:off x="537787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485B3F04-9164-B4AB-30BC-34D36E61AFFF}"/>
                  </a:ext>
                </a:extLst>
              </p:cNvPr>
              <p:cNvSpPr/>
              <p:nvPr/>
            </p:nvSpPr>
            <p:spPr>
              <a:xfrm>
                <a:off x="577347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3088495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2DA0E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Group 39">
            <a:extLst>
              <a:ext uri="{FF2B5EF4-FFF2-40B4-BE49-F238E27FC236}">
                <a16:creationId xmlns:a16="http://schemas.microsoft.com/office/drawing/2014/main" id="{BFF4F6EF-E0F2-F0F7-BA5E-9AE7C7DB6B61}"/>
              </a:ext>
            </a:extLst>
          </p:cNvPr>
          <p:cNvGrpSpPr/>
          <p:nvPr/>
        </p:nvGrpSpPr>
        <p:grpSpPr>
          <a:xfrm>
            <a:off x="4379341" y="3850719"/>
            <a:ext cx="3430937" cy="309274"/>
            <a:chOff x="4306956" y="3850719"/>
            <a:chExt cx="3430937" cy="309274"/>
          </a:xfrm>
        </p:grpSpPr>
        <p:sp>
          <p:nvSpPr>
            <p:cNvPr id="15" name="star">
              <a:extLst>
                <a:ext uri="{FF2B5EF4-FFF2-40B4-BE49-F238E27FC236}">
                  <a16:creationId xmlns:a16="http://schemas.microsoft.com/office/drawing/2014/main" id="{894358DD-8FCD-4C02-C78A-16B4D8414EF4}"/>
                </a:ext>
              </a:extLst>
            </p:cNvPr>
            <p:cNvSpPr/>
            <p:nvPr/>
          </p:nvSpPr>
          <p:spPr>
            <a:xfrm>
              <a:off x="430695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69994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509294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548593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star">
              <a:extLst>
                <a:ext uri="{FF2B5EF4-FFF2-40B4-BE49-F238E27FC236}">
                  <a16:creationId xmlns:a16="http://schemas.microsoft.com/office/drawing/2014/main" id="{404E1391-0F7E-1ABB-0060-4C6B3C7689DB}"/>
                </a:ext>
              </a:extLst>
            </p:cNvPr>
            <p:cNvSpPr/>
            <p:nvPr/>
          </p:nvSpPr>
          <p:spPr>
            <a:xfrm>
              <a:off x="587892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27192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a:off x="666491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star">
              <a:extLst>
                <a:ext uri="{FF2B5EF4-FFF2-40B4-BE49-F238E27FC236}">
                  <a16:creationId xmlns:a16="http://schemas.microsoft.com/office/drawing/2014/main" id="{976633D0-5212-44CB-1B57-46B5C66E0D1C}"/>
                </a:ext>
              </a:extLst>
            </p:cNvPr>
            <p:cNvSpPr/>
            <p:nvPr/>
          </p:nvSpPr>
          <p:spPr>
            <a:xfrm>
              <a:off x="705790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star">
              <a:extLst>
                <a:ext uri="{FF2B5EF4-FFF2-40B4-BE49-F238E27FC236}">
                  <a16:creationId xmlns:a16="http://schemas.microsoft.com/office/drawing/2014/main" id="{D9195B9F-72AD-37A8-8C6E-A0F6BC95ED7B}"/>
                </a:ext>
              </a:extLst>
            </p:cNvPr>
            <p:cNvSpPr/>
            <p:nvPr/>
          </p:nvSpPr>
          <p:spPr>
            <a:xfrm>
              <a:off x="7450900"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0524631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2DA0E3"/>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Group 39">
            <a:extLst>
              <a:ext uri="{FF2B5EF4-FFF2-40B4-BE49-F238E27FC236}">
                <a16:creationId xmlns:a16="http://schemas.microsoft.com/office/drawing/2014/main" id="{BFF4F6EF-E0F2-F0F7-BA5E-9AE7C7DB6B61}"/>
              </a:ext>
            </a:extLst>
          </p:cNvPr>
          <p:cNvGrpSpPr/>
          <p:nvPr/>
        </p:nvGrpSpPr>
        <p:grpSpPr>
          <a:xfrm rot="5400000">
            <a:off x="4379341" y="3958295"/>
            <a:ext cx="3430937" cy="309274"/>
            <a:chOff x="4306956" y="3850719"/>
            <a:chExt cx="3430937" cy="309274"/>
          </a:xfrm>
        </p:grpSpPr>
        <p:sp>
          <p:nvSpPr>
            <p:cNvPr id="15" name="star">
              <a:extLst>
                <a:ext uri="{FF2B5EF4-FFF2-40B4-BE49-F238E27FC236}">
                  <a16:creationId xmlns:a16="http://schemas.microsoft.com/office/drawing/2014/main" id="{894358DD-8FCD-4C02-C78A-16B4D8414EF4}"/>
                </a:ext>
              </a:extLst>
            </p:cNvPr>
            <p:cNvSpPr/>
            <p:nvPr/>
          </p:nvSpPr>
          <p:spPr>
            <a:xfrm>
              <a:off x="430695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69994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509294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548593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star">
              <a:extLst>
                <a:ext uri="{FF2B5EF4-FFF2-40B4-BE49-F238E27FC236}">
                  <a16:creationId xmlns:a16="http://schemas.microsoft.com/office/drawing/2014/main" id="{404E1391-0F7E-1ABB-0060-4C6B3C7689DB}"/>
                </a:ext>
              </a:extLst>
            </p:cNvPr>
            <p:cNvSpPr/>
            <p:nvPr/>
          </p:nvSpPr>
          <p:spPr>
            <a:xfrm>
              <a:off x="587892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27192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a:off x="666491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star">
              <a:extLst>
                <a:ext uri="{FF2B5EF4-FFF2-40B4-BE49-F238E27FC236}">
                  <a16:creationId xmlns:a16="http://schemas.microsoft.com/office/drawing/2014/main" id="{976633D0-5212-44CB-1B57-46B5C66E0D1C}"/>
                </a:ext>
              </a:extLst>
            </p:cNvPr>
            <p:cNvSpPr/>
            <p:nvPr/>
          </p:nvSpPr>
          <p:spPr>
            <a:xfrm>
              <a:off x="705790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star">
              <a:extLst>
                <a:ext uri="{FF2B5EF4-FFF2-40B4-BE49-F238E27FC236}">
                  <a16:creationId xmlns:a16="http://schemas.microsoft.com/office/drawing/2014/main" id="{D9195B9F-72AD-37A8-8C6E-A0F6BC95ED7B}"/>
                </a:ext>
              </a:extLst>
            </p:cNvPr>
            <p:cNvSpPr/>
            <p:nvPr/>
          </p:nvSpPr>
          <p:spPr>
            <a:xfrm>
              <a:off x="7450900"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9</a:t>
            </a:r>
          </a:p>
        </p:txBody>
      </p:sp>
    </p:spTree>
    <p:extLst>
      <p:ext uri="{BB962C8B-B14F-4D97-AF65-F5344CB8AC3E}">
        <p14:creationId xmlns:p14="http://schemas.microsoft.com/office/powerpoint/2010/main" val="295053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40B7B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10</a:t>
            </a:r>
          </a:p>
        </p:txBody>
      </p:sp>
      <p:grpSp>
        <p:nvGrpSpPr>
          <p:cNvPr id="31" name="Group 30">
            <a:extLst>
              <a:ext uri="{FF2B5EF4-FFF2-40B4-BE49-F238E27FC236}">
                <a16:creationId xmlns:a16="http://schemas.microsoft.com/office/drawing/2014/main" id="{3A40CE3F-424B-EB3F-0B99-77645CF9F16A}"/>
              </a:ext>
            </a:extLst>
          </p:cNvPr>
          <p:cNvGrpSpPr/>
          <p:nvPr/>
        </p:nvGrpSpPr>
        <p:grpSpPr>
          <a:xfrm>
            <a:off x="5494885" y="2985596"/>
            <a:ext cx="1231597" cy="2252510"/>
            <a:chOff x="5433305" y="2985596"/>
            <a:chExt cx="1354757" cy="2252510"/>
          </a:xfrm>
        </p:grpSpPr>
        <p:sp>
          <p:nvSpPr>
            <p:cNvPr id="14" name="star">
              <a:extLst>
                <a:ext uri="{FF2B5EF4-FFF2-40B4-BE49-F238E27FC236}">
                  <a16:creationId xmlns:a16="http://schemas.microsoft.com/office/drawing/2014/main" id="{67A169B8-10E5-A643-E982-F3D36A35F30F}"/>
                </a:ext>
              </a:extLst>
            </p:cNvPr>
            <p:cNvSpPr/>
            <p:nvPr/>
          </p:nvSpPr>
          <p:spPr>
            <a:xfrm rot="5400000">
              <a:off x="5967187" y="454686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A99E8106-30BC-FB50-3A3B-6788FB13F55B}"/>
                </a:ext>
              </a:extLst>
            </p:cNvPr>
            <p:cNvSpPr/>
            <p:nvPr/>
          </p:nvSpPr>
          <p:spPr>
            <a:xfrm rot="5400000">
              <a:off x="5967187" y="336755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star">
              <a:extLst>
                <a:ext uri="{FF2B5EF4-FFF2-40B4-BE49-F238E27FC236}">
                  <a16:creationId xmlns:a16="http://schemas.microsoft.com/office/drawing/2014/main" id="{1C0D2B7C-A586-F81A-B628-5A0DD7B32B35}"/>
                </a:ext>
              </a:extLst>
            </p:cNvPr>
            <p:cNvSpPr/>
            <p:nvPr/>
          </p:nvSpPr>
          <p:spPr>
            <a:xfrm rot="5400000">
              <a:off x="6489928" y="2974456"/>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star">
              <a:extLst>
                <a:ext uri="{FF2B5EF4-FFF2-40B4-BE49-F238E27FC236}">
                  <a16:creationId xmlns:a16="http://schemas.microsoft.com/office/drawing/2014/main" id="{83FE928C-0ADC-B070-CFD6-961105E2A60F}"/>
                </a:ext>
              </a:extLst>
            </p:cNvPr>
            <p:cNvSpPr/>
            <p:nvPr/>
          </p:nvSpPr>
          <p:spPr>
            <a:xfrm rot="5400000">
              <a:off x="6489928" y="376066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star">
              <a:extLst>
                <a:ext uri="{FF2B5EF4-FFF2-40B4-BE49-F238E27FC236}">
                  <a16:creationId xmlns:a16="http://schemas.microsoft.com/office/drawing/2014/main" id="{DF2068C6-AA6F-2F53-7892-4633A9DC0F46}"/>
                </a:ext>
              </a:extLst>
            </p:cNvPr>
            <p:cNvSpPr/>
            <p:nvPr/>
          </p:nvSpPr>
          <p:spPr>
            <a:xfrm rot="5400000">
              <a:off x="6489928" y="415376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star">
              <a:extLst>
                <a:ext uri="{FF2B5EF4-FFF2-40B4-BE49-F238E27FC236}">
                  <a16:creationId xmlns:a16="http://schemas.microsoft.com/office/drawing/2014/main" id="{FCA3DA2A-CB71-4065-4309-F5C12F2F16FB}"/>
                </a:ext>
              </a:extLst>
            </p:cNvPr>
            <p:cNvSpPr/>
            <p:nvPr/>
          </p:nvSpPr>
          <p:spPr>
            <a:xfrm rot="5400000">
              <a:off x="6489928" y="493997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star">
              <a:extLst>
                <a:ext uri="{FF2B5EF4-FFF2-40B4-BE49-F238E27FC236}">
                  <a16:creationId xmlns:a16="http://schemas.microsoft.com/office/drawing/2014/main" id="{F5F0A6AD-AE0A-1B2E-12A0-E1CF7ACCE06C}"/>
                </a:ext>
              </a:extLst>
            </p:cNvPr>
            <p:cNvSpPr/>
            <p:nvPr/>
          </p:nvSpPr>
          <p:spPr>
            <a:xfrm rot="5400000">
              <a:off x="5444445" y="2974456"/>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star">
              <a:extLst>
                <a:ext uri="{FF2B5EF4-FFF2-40B4-BE49-F238E27FC236}">
                  <a16:creationId xmlns:a16="http://schemas.microsoft.com/office/drawing/2014/main" id="{96D572A0-9F5C-05D5-07C9-C57B373E5198}"/>
                </a:ext>
              </a:extLst>
            </p:cNvPr>
            <p:cNvSpPr/>
            <p:nvPr/>
          </p:nvSpPr>
          <p:spPr>
            <a:xfrm rot="5400000">
              <a:off x="5444445" y="376066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star">
              <a:extLst>
                <a:ext uri="{FF2B5EF4-FFF2-40B4-BE49-F238E27FC236}">
                  <a16:creationId xmlns:a16="http://schemas.microsoft.com/office/drawing/2014/main" id="{E4D3A7D9-13C8-36B0-C487-3FB3E4B02A2C}"/>
                </a:ext>
              </a:extLst>
            </p:cNvPr>
            <p:cNvSpPr/>
            <p:nvPr/>
          </p:nvSpPr>
          <p:spPr>
            <a:xfrm rot="5400000">
              <a:off x="5444445" y="415376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star">
              <a:extLst>
                <a:ext uri="{FF2B5EF4-FFF2-40B4-BE49-F238E27FC236}">
                  <a16:creationId xmlns:a16="http://schemas.microsoft.com/office/drawing/2014/main" id="{496D02E1-E63B-8036-88BE-F01F375A678C}"/>
                </a:ext>
              </a:extLst>
            </p:cNvPr>
            <p:cNvSpPr/>
            <p:nvPr/>
          </p:nvSpPr>
          <p:spPr>
            <a:xfrm rot="5400000">
              <a:off x="5444445" y="493997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59922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40B7B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 name="Group 3">
            <a:extLst>
              <a:ext uri="{FF2B5EF4-FFF2-40B4-BE49-F238E27FC236}">
                <a16:creationId xmlns:a16="http://schemas.microsoft.com/office/drawing/2014/main" id="{378A9638-6C73-96CD-96BE-D1DDFFE9C7FE}"/>
              </a:ext>
            </a:extLst>
          </p:cNvPr>
          <p:cNvGrpSpPr/>
          <p:nvPr/>
        </p:nvGrpSpPr>
        <p:grpSpPr>
          <a:xfrm>
            <a:off x="4769538" y="3549611"/>
            <a:ext cx="2667019" cy="1073201"/>
            <a:chOff x="4726789" y="3549610"/>
            <a:chExt cx="2667019" cy="1073201"/>
          </a:xfrm>
        </p:grpSpPr>
        <p:grpSp>
          <p:nvGrpSpPr>
            <p:cNvPr id="3" name="Group 2">
              <a:extLst>
                <a:ext uri="{FF2B5EF4-FFF2-40B4-BE49-F238E27FC236}">
                  <a16:creationId xmlns:a16="http://schemas.microsoft.com/office/drawing/2014/main" id="{C305B056-8B86-1830-5081-8EC9FE5FF7BD}"/>
                </a:ext>
              </a:extLst>
            </p:cNvPr>
            <p:cNvGrpSpPr/>
            <p:nvPr/>
          </p:nvGrpSpPr>
          <p:grpSpPr>
            <a:xfrm>
              <a:off x="4726789" y="3549610"/>
              <a:ext cx="1231597" cy="1073199"/>
              <a:chOff x="5494885" y="2985596"/>
              <a:chExt cx="1231597" cy="1073199"/>
            </a:xfrm>
          </p:grpSpPr>
          <p:sp>
            <p:nvSpPr>
              <p:cNvPr id="5" name="star">
                <a:extLst>
                  <a:ext uri="{FF2B5EF4-FFF2-40B4-BE49-F238E27FC236}">
                    <a16:creationId xmlns:a16="http://schemas.microsoft.com/office/drawing/2014/main" id="{A99E8106-30BC-FB50-3A3B-6788FB13F55B}"/>
                  </a:ext>
                </a:extLst>
              </p:cNvPr>
              <p:cNvSpPr/>
              <p:nvPr/>
            </p:nvSpPr>
            <p:spPr>
              <a:xfrm rot="5400000">
                <a:off x="5967187" y="3381617"/>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star">
                <a:extLst>
                  <a:ext uri="{FF2B5EF4-FFF2-40B4-BE49-F238E27FC236}">
                    <a16:creationId xmlns:a16="http://schemas.microsoft.com/office/drawing/2014/main" id="{1C0D2B7C-A586-F81A-B628-5A0DD7B32B35}"/>
                  </a:ext>
                </a:extLst>
              </p:cNvPr>
              <p:cNvSpPr/>
              <p:nvPr/>
            </p:nvSpPr>
            <p:spPr>
              <a:xfrm rot="5400000">
                <a:off x="6442406" y="2988514"/>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star">
                <a:extLst>
                  <a:ext uri="{FF2B5EF4-FFF2-40B4-BE49-F238E27FC236}">
                    <a16:creationId xmlns:a16="http://schemas.microsoft.com/office/drawing/2014/main" id="{83FE928C-0ADC-B070-CFD6-961105E2A60F}"/>
                  </a:ext>
                </a:extLst>
              </p:cNvPr>
              <p:cNvSpPr/>
              <p:nvPr/>
            </p:nvSpPr>
            <p:spPr>
              <a:xfrm rot="5400000">
                <a:off x="6442406" y="3774720"/>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star">
                <a:extLst>
                  <a:ext uri="{FF2B5EF4-FFF2-40B4-BE49-F238E27FC236}">
                    <a16:creationId xmlns:a16="http://schemas.microsoft.com/office/drawing/2014/main" id="{F5F0A6AD-AE0A-1B2E-12A0-E1CF7ACCE06C}"/>
                  </a:ext>
                </a:extLst>
              </p:cNvPr>
              <p:cNvSpPr/>
              <p:nvPr/>
            </p:nvSpPr>
            <p:spPr>
              <a:xfrm rot="5400000">
                <a:off x="5491967" y="2988514"/>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star">
                <a:extLst>
                  <a:ext uri="{FF2B5EF4-FFF2-40B4-BE49-F238E27FC236}">
                    <a16:creationId xmlns:a16="http://schemas.microsoft.com/office/drawing/2014/main" id="{96D572A0-9F5C-05D5-07C9-C57B373E5198}"/>
                  </a:ext>
                </a:extLst>
              </p:cNvPr>
              <p:cNvSpPr/>
              <p:nvPr/>
            </p:nvSpPr>
            <p:spPr>
              <a:xfrm rot="5400000">
                <a:off x="5491967" y="3774720"/>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 name="Group 1">
              <a:extLst>
                <a:ext uri="{FF2B5EF4-FFF2-40B4-BE49-F238E27FC236}">
                  <a16:creationId xmlns:a16="http://schemas.microsoft.com/office/drawing/2014/main" id="{E23A08CB-DF99-5887-2FB8-C714CFF16D1E}"/>
                </a:ext>
              </a:extLst>
            </p:cNvPr>
            <p:cNvGrpSpPr/>
            <p:nvPr/>
          </p:nvGrpSpPr>
          <p:grpSpPr>
            <a:xfrm>
              <a:off x="6162211" y="3549610"/>
              <a:ext cx="1231597" cy="1073201"/>
              <a:chOff x="5494885" y="4164905"/>
              <a:chExt cx="1231597" cy="1073201"/>
            </a:xfrm>
          </p:grpSpPr>
          <p:sp>
            <p:nvSpPr>
              <p:cNvPr id="14" name="star">
                <a:extLst>
                  <a:ext uri="{FF2B5EF4-FFF2-40B4-BE49-F238E27FC236}">
                    <a16:creationId xmlns:a16="http://schemas.microsoft.com/office/drawing/2014/main" id="{67A169B8-10E5-A643-E982-F3D36A35F30F}"/>
                  </a:ext>
                </a:extLst>
              </p:cNvPr>
              <p:cNvSpPr/>
              <p:nvPr/>
            </p:nvSpPr>
            <p:spPr>
              <a:xfrm rot="5400000">
                <a:off x="5967187" y="4560926"/>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star">
                <a:extLst>
                  <a:ext uri="{FF2B5EF4-FFF2-40B4-BE49-F238E27FC236}">
                    <a16:creationId xmlns:a16="http://schemas.microsoft.com/office/drawing/2014/main" id="{DF2068C6-AA6F-2F53-7892-4633A9DC0F46}"/>
                  </a:ext>
                </a:extLst>
              </p:cNvPr>
              <p:cNvSpPr/>
              <p:nvPr/>
            </p:nvSpPr>
            <p:spPr>
              <a:xfrm rot="5400000">
                <a:off x="6442406" y="4167823"/>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star">
                <a:extLst>
                  <a:ext uri="{FF2B5EF4-FFF2-40B4-BE49-F238E27FC236}">
                    <a16:creationId xmlns:a16="http://schemas.microsoft.com/office/drawing/2014/main" id="{FCA3DA2A-CB71-4065-4309-F5C12F2F16FB}"/>
                  </a:ext>
                </a:extLst>
              </p:cNvPr>
              <p:cNvSpPr/>
              <p:nvPr/>
            </p:nvSpPr>
            <p:spPr>
              <a:xfrm rot="5400000">
                <a:off x="6442406" y="4954031"/>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star">
                <a:extLst>
                  <a:ext uri="{FF2B5EF4-FFF2-40B4-BE49-F238E27FC236}">
                    <a16:creationId xmlns:a16="http://schemas.microsoft.com/office/drawing/2014/main" id="{E4D3A7D9-13C8-36B0-C487-3FB3E4B02A2C}"/>
                  </a:ext>
                </a:extLst>
              </p:cNvPr>
              <p:cNvSpPr/>
              <p:nvPr/>
            </p:nvSpPr>
            <p:spPr>
              <a:xfrm rot="5400000">
                <a:off x="5491967" y="4167823"/>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star">
                <a:extLst>
                  <a:ext uri="{FF2B5EF4-FFF2-40B4-BE49-F238E27FC236}">
                    <a16:creationId xmlns:a16="http://schemas.microsoft.com/office/drawing/2014/main" id="{496D02E1-E63B-8036-88BE-F01F375A678C}"/>
                  </a:ext>
                </a:extLst>
              </p:cNvPr>
              <p:cNvSpPr/>
              <p:nvPr/>
            </p:nvSpPr>
            <p:spPr>
              <a:xfrm rot="5400000">
                <a:off x="5491967" y="4954031"/>
                <a:ext cx="286993" cy="281158"/>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25146040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40B7B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 name="Group 8">
            <a:extLst>
              <a:ext uri="{FF2B5EF4-FFF2-40B4-BE49-F238E27FC236}">
                <a16:creationId xmlns:a16="http://schemas.microsoft.com/office/drawing/2014/main" id="{07AAE516-BE69-92BA-DF2A-20E8333E9916}"/>
              </a:ext>
            </a:extLst>
          </p:cNvPr>
          <p:cNvGrpSpPr/>
          <p:nvPr/>
        </p:nvGrpSpPr>
        <p:grpSpPr>
          <a:xfrm>
            <a:off x="5630356" y="3203592"/>
            <a:ext cx="309274" cy="1858964"/>
            <a:chOff x="5948411" y="3203592"/>
            <a:chExt cx="309274" cy="1858964"/>
          </a:xfrm>
        </p:grpSpPr>
        <p:sp>
          <p:nvSpPr>
            <p:cNvPr id="35" name="star">
              <a:extLst>
                <a:ext uri="{FF2B5EF4-FFF2-40B4-BE49-F238E27FC236}">
                  <a16:creationId xmlns:a16="http://schemas.microsoft.com/office/drawing/2014/main" id="{CE9361FF-F1CC-3FA5-6E99-AF922442D09D}"/>
                </a:ext>
              </a:extLst>
            </p:cNvPr>
            <p:cNvSpPr/>
            <p:nvPr/>
          </p:nvSpPr>
          <p:spPr>
            <a:xfrm rot="5400000">
              <a:off x="5959551" y="319245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rot="5400000">
              <a:off x="5959551" y="358544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star">
              <a:extLst>
                <a:ext uri="{FF2B5EF4-FFF2-40B4-BE49-F238E27FC236}">
                  <a16:creationId xmlns:a16="http://schemas.microsoft.com/office/drawing/2014/main" id="{976633D0-5212-44CB-1B57-46B5C66E0D1C}"/>
                </a:ext>
              </a:extLst>
            </p:cNvPr>
            <p:cNvSpPr/>
            <p:nvPr/>
          </p:nvSpPr>
          <p:spPr>
            <a:xfrm rot="5400000">
              <a:off x="5959551" y="397843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star">
              <a:extLst>
                <a:ext uri="{FF2B5EF4-FFF2-40B4-BE49-F238E27FC236}">
                  <a16:creationId xmlns:a16="http://schemas.microsoft.com/office/drawing/2014/main" id="{D9195B9F-72AD-37A8-8C6E-A0F6BC95ED7B}"/>
                </a:ext>
              </a:extLst>
            </p:cNvPr>
            <p:cNvSpPr/>
            <p:nvPr/>
          </p:nvSpPr>
          <p:spPr>
            <a:xfrm rot="5400000">
              <a:off x="5959551" y="437143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9" name="star">
              <a:extLst>
                <a:ext uri="{FF2B5EF4-FFF2-40B4-BE49-F238E27FC236}">
                  <a16:creationId xmlns:a16="http://schemas.microsoft.com/office/drawing/2014/main" id="{91619938-C47B-D748-BDF7-6DAB5DDEF846}"/>
                </a:ext>
              </a:extLst>
            </p:cNvPr>
            <p:cNvSpPr/>
            <p:nvPr/>
          </p:nvSpPr>
          <p:spPr>
            <a:xfrm rot="5400000">
              <a:off x="5959551" y="476442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10" name="Group 9">
            <a:extLst>
              <a:ext uri="{FF2B5EF4-FFF2-40B4-BE49-F238E27FC236}">
                <a16:creationId xmlns:a16="http://schemas.microsoft.com/office/drawing/2014/main" id="{AE71C077-3F3D-D90F-53A9-F4160B78D671}"/>
              </a:ext>
            </a:extLst>
          </p:cNvPr>
          <p:cNvGrpSpPr/>
          <p:nvPr/>
        </p:nvGrpSpPr>
        <p:grpSpPr>
          <a:xfrm>
            <a:off x="6266460" y="3203592"/>
            <a:ext cx="309274" cy="1858964"/>
            <a:chOff x="5948411" y="3203592"/>
            <a:chExt cx="309274" cy="1858964"/>
          </a:xfrm>
        </p:grpSpPr>
        <p:sp>
          <p:nvSpPr>
            <p:cNvPr id="11" name="star">
              <a:extLst>
                <a:ext uri="{FF2B5EF4-FFF2-40B4-BE49-F238E27FC236}">
                  <a16:creationId xmlns:a16="http://schemas.microsoft.com/office/drawing/2014/main" id="{800368CC-6B97-97EB-86F2-B670F29A2302}"/>
                </a:ext>
              </a:extLst>
            </p:cNvPr>
            <p:cNvSpPr/>
            <p:nvPr/>
          </p:nvSpPr>
          <p:spPr>
            <a:xfrm rot="5400000">
              <a:off x="5959551" y="319245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4E920AA0-5537-23F3-D083-F6478CCA0039}"/>
                </a:ext>
              </a:extLst>
            </p:cNvPr>
            <p:cNvSpPr/>
            <p:nvPr/>
          </p:nvSpPr>
          <p:spPr>
            <a:xfrm rot="5400000">
              <a:off x="5959551" y="358544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92908C5A-BD8F-AC5C-52C2-D83607E33173}"/>
                </a:ext>
              </a:extLst>
            </p:cNvPr>
            <p:cNvSpPr/>
            <p:nvPr/>
          </p:nvSpPr>
          <p:spPr>
            <a:xfrm rot="5400000">
              <a:off x="5959551" y="397843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67A169B8-10E5-A643-E982-F3D36A35F30F}"/>
                </a:ext>
              </a:extLst>
            </p:cNvPr>
            <p:cNvSpPr/>
            <p:nvPr/>
          </p:nvSpPr>
          <p:spPr>
            <a:xfrm rot="5400000">
              <a:off x="5959551" y="437143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star">
              <a:extLst>
                <a:ext uri="{FF2B5EF4-FFF2-40B4-BE49-F238E27FC236}">
                  <a16:creationId xmlns:a16="http://schemas.microsoft.com/office/drawing/2014/main" id="{9FE74FDB-1BD4-144B-A0BF-79BA21A1D7DB}"/>
                </a:ext>
              </a:extLst>
            </p:cNvPr>
            <p:cNvSpPr/>
            <p:nvPr/>
          </p:nvSpPr>
          <p:spPr>
            <a:xfrm rot="5400000">
              <a:off x="5959551" y="476442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4122825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40B7B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6" name="Group 15">
            <a:extLst>
              <a:ext uri="{FF2B5EF4-FFF2-40B4-BE49-F238E27FC236}">
                <a16:creationId xmlns:a16="http://schemas.microsoft.com/office/drawing/2014/main" id="{EE9D81FE-AC66-15E9-EDBC-43498C4543FF}"/>
              </a:ext>
            </a:extLst>
          </p:cNvPr>
          <p:cNvGrpSpPr/>
          <p:nvPr/>
        </p:nvGrpSpPr>
        <p:grpSpPr>
          <a:xfrm rot="5400000">
            <a:off x="5630356" y="3203592"/>
            <a:ext cx="945378" cy="1858964"/>
            <a:chOff x="5630356" y="3203592"/>
            <a:chExt cx="945378" cy="1858964"/>
          </a:xfrm>
        </p:grpSpPr>
        <p:grpSp>
          <p:nvGrpSpPr>
            <p:cNvPr id="2" name="Group 1">
              <a:extLst>
                <a:ext uri="{FF2B5EF4-FFF2-40B4-BE49-F238E27FC236}">
                  <a16:creationId xmlns:a16="http://schemas.microsoft.com/office/drawing/2014/main" id="{92E0116B-B335-AEF8-2382-303089733A11}"/>
                </a:ext>
              </a:extLst>
            </p:cNvPr>
            <p:cNvGrpSpPr/>
            <p:nvPr/>
          </p:nvGrpSpPr>
          <p:grpSpPr>
            <a:xfrm>
              <a:off x="5630356" y="3203592"/>
              <a:ext cx="309274" cy="1858964"/>
              <a:chOff x="5948411" y="3203592"/>
              <a:chExt cx="309274" cy="1858964"/>
            </a:xfrm>
          </p:grpSpPr>
          <p:sp>
            <p:nvSpPr>
              <p:cNvPr id="3" name="star">
                <a:extLst>
                  <a:ext uri="{FF2B5EF4-FFF2-40B4-BE49-F238E27FC236}">
                    <a16:creationId xmlns:a16="http://schemas.microsoft.com/office/drawing/2014/main" id="{8F1C595F-B297-CB30-F141-03844E63B79D}"/>
                  </a:ext>
                </a:extLst>
              </p:cNvPr>
              <p:cNvSpPr/>
              <p:nvPr/>
            </p:nvSpPr>
            <p:spPr>
              <a:xfrm rot="5400000">
                <a:off x="5959551" y="319245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tar">
                <a:extLst>
                  <a:ext uri="{FF2B5EF4-FFF2-40B4-BE49-F238E27FC236}">
                    <a16:creationId xmlns:a16="http://schemas.microsoft.com/office/drawing/2014/main" id="{D23D06AC-B10A-C9BB-6C02-88E96BFBD9C6}"/>
                  </a:ext>
                </a:extLst>
              </p:cNvPr>
              <p:cNvSpPr/>
              <p:nvPr/>
            </p:nvSpPr>
            <p:spPr>
              <a:xfrm rot="5400000">
                <a:off x="5959551" y="358544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star">
                <a:extLst>
                  <a:ext uri="{FF2B5EF4-FFF2-40B4-BE49-F238E27FC236}">
                    <a16:creationId xmlns:a16="http://schemas.microsoft.com/office/drawing/2014/main" id="{C537DDFE-AEB9-BE8B-2A4D-B79CF5D21ED6}"/>
                  </a:ext>
                </a:extLst>
              </p:cNvPr>
              <p:cNvSpPr/>
              <p:nvPr/>
            </p:nvSpPr>
            <p:spPr>
              <a:xfrm rot="5400000">
                <a:off x="5959551" y="397843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DCE0891E-6BB5-E6A0-FBE1-FB479813FE55}"/>
                  </a:ext>
                </a:extLst>
              </p:cNvPr>
              <p:cNvSpPr/>
              <p:nvPr/>
            </p:nvSpPr>
            <p:spPr>
              <a:xfrm rot="5400000">
                <a:off x="5959551" y="437143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star">
                <a:extLst>
                  <a:ext uri="{FF2B5EF4-FFF2-40B4-BE49-F238E27FC236}">
                    <a16:creationId xmlns:a16="http://schemas.microsoft.com/office/drawing/2014/main" id="{C3092F15-DCA7-5E2A-400E-0E6F0F5844BC}"/>
                  </a:ext>
                </a:extLst>
              </p:cNvPr>
              <p:cNvSpPr/>
              <p:nvPr/>
            </p:nvSpPr>
            <p:spPr>
              <a:xfrm rot="5400000">
                <a:off x="5959551" y="476442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9" name="Group 8">
              <a:extLst>
                <a:ext uri="{FF2B5EF4-FFF2-40B4-BE49-F238E27FC236}">
                  <a16:creationId xmlns:a16="http://schemas.microsoft.com/office/drawing/2014/main" id="{6DC41B6F-AEBE-EC75-8C85-DB446FD2F17B}"/>
                </a:ext>
              </a:extLst>
            </p:cNvPr>
            <p:cNvGrpSpPr/>
            <p:nvPr/>
          </p:nvGrpSpPr>
          <p:grpSpPr>
            <a:xfrm>
              <a:off x="6266460" y="3203592"/>
              <a:ext cx="309274" cy="1858964"/>
              <a:chOff x="5948411" y="3203592"/>
              <a:chExt cx="309274" cy="1858964"/>
            </a:xfrm>
          </p:grpSpPr>
          <p:sp>
            <p:nvSpPr>
              <p:cNvPr id="10" name="star">
                <a:extLst>
                  <a:ext uri="{FF2B5EF4-FFF2-40B4-BE49-F238E27FC236}">
                    <a16:creationId xmlns:a16="http://schemas.microsoft.com/office/drawing/2014/main" id="{9F3CA007-F759-5F4C-E5FC-EAE9353EFEA7}"/>
                  </a:ext>
                </a:extLst>
              </p:cNvPr>
              <p:cNvSpPr/>
              <p:nvPr/>
            </p:nvSpPr>
            <p:spPr>
              <a:xfrm rot="5400000">
                <a:off x="5959551" y="3192452"/>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C98C5FF9-3BC4-02EB-3366-C1636671BFED}"/>
                  </a:ext>
                </a:extLst>
              </p:cNvPr>
              <p:cNvSpPr/>
              <p:nvPr/>
            </p:nvSpPr>
            <p:spPr>
              <a:xfrm rot="5400000">
                <a:off x="5959551" y="3585445"/>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star">
                <a:extLst>
                  <a:ext uri="{FF2B5EF4-FFF2-40B4-BE49-F238E27FC236}">
                    <a16:creationId xmlns:a16="http://schemas.microsoft.com/office/drawing/2014/main" id="{F4EC7970-0A86-0ED2-B97E-7BF2FC9253B6}"/>
                  </a:ext>
                </a:extLst>
              </p:cNvPr>
              <p:cNvSpPr/>
              <p:nvPr/>
            </p:nvSpPr>
            <p:spPr>
              <a:xfrm rot="5400000">
                <a:off x="5959551" y="3978438"/>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star">
                <a:extLst>
                  <a:ext uri="{FF2B5EF4-FFF2-40B4-BE49-F238E27FC236}">
                    <a16:creationId xmlns:a16="http://schemas.microsoft.com/office/drawing/2014/main" id="{1D8DFBE2-01C9-BDE3-2052-8D4D10F2516C}"/>
                  </a:ext>
                </a:extLst>
              </p:cNvPr>
              <p:cNvSpPr/>
              <p:nvPr/>
            </p:nvSpPr>
            <p:spPr>
              <a:xfrm rot="5400000">
                <a:off x="5959551" y="437143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star">
                <a:extLst>
                  <a:ext uri="{FF2B5EF4-FFF2-40B4-BE49-F238E27FC236}">
                    <a16:creationId xmlns:a16="http://schemas.microsoft.com/office/drawing/2014/main" id="{B873B091-19E2-0517-F01C-9A079A089A79}"/>
                  </a:ext>
                </a:extLst>
              </p:cNvPr>
              <p:cNvSpPr/>
              <p:nvPr/>
            </p:nvSpPr>
            <p:spPr>
              <a:xfrm rot="5400000">
                <a:off x="5959551" y="4764423"/>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spTree>
    <p:extLst>
      <p:ext uri="{BB962C8B-B14F-4D97-AF65-F5344CB8AC3E}">
        <p14:creationId xmlns:p14="http://schemas.microsoft.com/office/powerpoint/2010/main" val="40261417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40B7B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Group 39">
            <a:extLst>
              <a:ext uri="{FF2B5EF4-FFF2-40B4-BE49-F238E27FC236}">
                <a16:creationId xmlns:a16="http://schemas.microsoft.com/office/drawing/2014/main" id="{BFF4F6EF-E0F2-F0F7-BA5E-9AE7C7DB6B61}"/>
              </a:ext>
            </a:extLst>
          </p:cNvPr>
          <p:cNvGrpSpPr/>
          <p:nvPr/>
        </p:nvGrpSpPr>
        <p:grpSpPr>
          <a:xfrm>
            <a:off x="4191083" y="3850719"/>
            <a:ext cx="3823929" cy="309274"/>
            <a:chOff x="4306956" y="3850719"/>
            <a:chExt cx="3823929" cy="309274"/>
          </a:xfrm>
        </p:grpSpPr>
        <p:sp>
          <p:nvSpPr>
            <p:cNvPr id="15" name="star">
              <a:extLst>
                <a:ext uri="{FF2B5EF4-FFF2-40B4-BE49-F238E27FC236}">
                  <a16:creationId xmlns:a16="http://schemas.microsoft.com/office/drawing/2014/main" id="{894358DD-8FCD-4C02-C78A-16B4D8414EF4}"/>
                </a:ext>
              </a:extLst>
            </p:cNvPr>
            <p:cNvSpPr/>
            <p:nvPr/>
          </p:nvSpPr>
          <p:spPr>
            <a:xfrm>
              <a:off x="430695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69994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509294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548593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star">
              <a:extLst>
                <a:ext uri="{FF2B5EF4-FFF2-40B4-BE49-F238E27FC236}">
                  <a16:creationId xmlns:a16="http://schemas.microsoft.com/office/drawing/2014/main" id="{404E1391-0F7E-1ABB-0060-4C6B3C7689DB}"/>
                </a:ext>
              </a:extLst>
            </p:cNvPr>
            <p:cNvSpPr/>
            <p:nvPr/>
          </p:nvSpPr>
          <p:spPr>
            <a:xfrm>
              <a:off x="587892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27192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a:off x="666491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star">
              <a:extLst>
                <a:ext uri="{FF2B5EF4-FFF2-40B4-BE49-F238E27FC236}">
                  <a16:creationId xmlns:a16="http://schemas.microsoft.com/office/drawing/2014/main" id="{976633D0-5212-44CB-1B57-46B5C66E0D1C}"/>
                </a:ext>
              </a:extLst>
            </p:cNvPr>
            <p:cNvSpPr/>
            <p:nvPr/>
          </p:nvSpPr>
          <p:spPr>
            <a:xfrm>
              <a:off x="705790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star">
              <a:extLst>
                <a:ext uri="{FF2B5EF4-FFF2-40B4-BE49-F238E27FC236}">
                  <a16:creationId xmlns:a16="http://schemas.microsoft.com/office/drawing/2014/main" id="{D9195B9F-72AD-37A8-8C6E-A0F6BC95ED7B}"/>
                </a:ext>
              </a:extLst>
            </p:cNvPr>
            <p:cNvSpPr/>
            <p:nvPr/>
          </p:nvSpPr>
          <p:spPr>
            <a:xfrm>
              <a:off x="7450900"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9" name="star">
              <a:extLst>
                <a:ext uri="{FF2B5EF4-FFF2-40B4-BE49-F238E27FC236}">
                  <a16:creationId xmlns:a16="http://schemas.microsoft.com/office/drawing/2014/main" id="{91619938-C47B-D748-BDF7-6DAB5DDEF846}"/>
                </a:ext>
              </a:extLst>
            </p:cNvPr>
            <p:cNvSpPr/>
            <p:nvPr/>
          </p:nvSpPr>
          <p:spPr>
            <a:xfrm>
              <a:off x="784389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5396077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40B7B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40" name="Group 39">
            <a:extLst>
              <a:ext uri="{FF2B5EF4-FFF2-40B4-BE49-F238E27FC236}">
                <a16:creationId xmlns:a16="http://schemas.microsoft.com/office/drawing/2014/main" id="{BFF4F6EF-E0F2-F0F7-BA5E-9AE7C7DB6B61}"/>
              </a:ext>
            </a:extLst>
          </p:cNvPr>
          <p:cNvGrpSpPr/>
          <p:nvPr/>
        </p:nvGrpSpPr>
        <p:grpSpPr>
          <a:xfrm rot="5400000">
            <a:off x="4364898" y="3944289"/>
            <a:ext cx="3476299" cy="281158"/>
            <a:chOff x="4306956" y="3850719"/>
            <a:chExt cx="3823929" cy="309274"/>
          </a:xfrm>
        </p:grpSpPr>
        <p:sp>
          <p:nvSpPr>
            <p:cNvPr id="15" name="star">
              <a:extLst>
                <a:ext uri="{FF2B5EF4-FFF2-40B4-BE49-F238E27FC236}">
                  <a16:creationId xmlns:a16="http://schemas.microsoft.com/office/drawing/2014/main" id="{894358DD-8FCD-4C02-C78A-16B4D8414EF4}"/>
                </a:ext>
              </a:extLst>
            </p:cNvPr>
            <p:cNvSpPr/>
            <p:nvPr/>
          </p:nvSpPr>
          <p:spPr>
            <a:xfrm>
              <a:off x="4306956"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699949"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509294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5485935"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 name="star">
              <a:extLst>
                <a:ext uri="{FF2B5EF4-FFF2-40B4-BE49-F238E27FC236}">
                  <a16:creationId xmlns:a16="http://schemas.microsoft.com/office/drawing/2014/main" id="{404E1391-0F7E-1ABB-0060-4C6B3C7689DB}"/>
                </a:ext>
              </a:extLst>
            </p:cNvPr>
            <p:cNvSpPr/>
            <p:nvPr/>
          </p:nvSpPr>
          <p:spPr>
            <a:xfrm>
              <a:off x="5878928"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271921"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star">
              <a:extLst>
                <a:ext uri="{FF2B5EF4-FFF2-40B4-BE49-F238E27FC236}">
                  <a16:creationId xmlns:a16="http://schemas.microsoft.com/office/drawing/2014/main" id="{BE7814E9-FBDB-9124-4D34-59DD4725AE4D}"/>
                </a:ext>
              </a:extLst>
            </p:cNvPr>
            <p:cNvSpPr/>
            <p:nvPr/>
          </p:nvSpPr>
          <p:spPr>
            <a:xfrm>
              <a:off x="6664914"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star">
              <a:extLst>
                <a:ext uri="{FF2B5EF4-FFF2-40B4-BE49-F238E27FC236}">
                  <a16:creationId xmlns:a16="http://schemas.microsoft.com/office/drawing/2014/main" id="{976633D0-5212-44CB-1B57-46B5C66E0D1C}"/>
                </a:ext>
              </a:extLst>
            </p:cNvPr>
            <p:cNvSpPr/>
            <p:nvPr/>
          </p:nvSpPr>
          <p:spPr>
            <a:xfrm>
              <a:off x="7057907"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8" name="star">
              <a:extLst>
                <a:ext uri="{FF2B5EF4-FFF2-40B4-BE49-F238E27FC236}">
                  <a16:creationId xmlns:a16="http://schemas.microsoft.com/office/drawing/2014/main" id="{D9195B9F-72AD-37A8-8C6E-A0F6BC95ED7B}"/>
                </a:ext>
              </a:extLst>
            </p:cNvPr>
            <p:cNvSpPr/>
            <p:nvPr/>
          </p:nvSpPr>
          <p:spPr>
            <a:xfrm>
              <a:off x="7450900"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9" name="star">
              <a:extLst>
                <a:ext uri="{FF2B5EF4-FFF2-40B4-BE49-F238E27FC236}">
                  <a16:creationId xmlns:a16="http://schemas.microsoft.com/office/drawing/2014/main" id="{91619938-C47B-D748-BDF7-6DAB5DDEF846}"/>
                </a:ext>
              </a:extLst>
            </p:cNvPr>
            <p:cNvSpPr/>
            <p:nvPr/>
          </p:nvSpPr>
          <p:spPr>
            <a:xfrm>
              <a:off x="7843892" y="385071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10</a:t>
            </a:r>
          </a:p>
        </p:txBody>
      </p:sp>
    </p:spTree>
    <p:extLst>
      <p:ext uri="{BB962C8B-B14F-4D97-AF65-F5344CB8AC3E}">
        <p14:creationId xmlns:p14="http://schemas.microsoft.com/office/powerpoint/2010/main" val="1350419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B6CD2E"/>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 name="Group 4">
            <a:extLst>
              <a:ext uri="{FF2B5EF4-FFF2-40B4-BE49-F238E27FC236}">
                <a16:creationId xmlns:a16="http://schemas.microsoft.com/office/drawing/2014/main" id="{47E66784-1D54-B858-531E-EC73460EC925}"/>
              </a:ext>
            </a:extLst>
          </p:cNvPr>
          <p:cNvGrpSpPr/>
          <p:nvPr/>
        </p:nvGrpSpPr>
        <p:grpSpPr>
          <a:xfrm rot="5400000">
            <a:off x="5763055" y="3971915"/>
            <a:ext cx="679986" cy="309274"/>
            <a:chOff x="5763055" y="3931574"/>
            <a:chExt cx="679986" cy="309274"/>
          </a:xfrm>
        </p:grpSpPr>
        <p:sp>
          <p:nvSpPr>
            <p:cNvPr id="34" name="star">
              <a:extLst>
                <a:ext uri="{FF2B5EF4-FFF2-40B4-BE49-F238E27FC236}">
                  <a16:creationId xmlns:a16="http://schemas.microsoft.com/office/drawing/2014/main" id="{404E1391-0F7E-1ABB-0060-4C6B3C7689DB}"/>
                </a:ext>
              </a:extLst>
            </p:cNvPr>
            <p:cNvSpPr/>
            <p:nvPr/>
          </p:nvSpPr>
          <p:spPr>
            <a:xfrm>
              <a:off x="5763055"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star">
              <a:extLst>
                <a:ext uri="{FF2B5EF4-FFF2-40B4-BE49-F238E27FC236}">
                  <a16:creationId xmlns:a16="http://schemas.microsoft.com/office/drawing/2014/main" id="{CE9361FF-F1CC-3FA5-6E99-AF922442D09D}"/>
                </a:ext>
              </a:extLst>
            </p:cNvPr>
            <p:cNvSpPr/>
            <p:nvPr/>
          </p:nvSpPr>
          <p:spPr>
            <a:xfrm>
              <a:off x="6156048"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2</a:t>
            </a:r>
          </a:p>
        </p:txBody>
      </p:sp>
    </p:spTree>
    <p:extLst>
      <p:ext uri="{BB962C8B-B14F-4D97-AF65-F5344CB8AC3E}">
        <p14:creationId xmlns:p14="http://schemas.microsoft.com/office/powerpoint/2010/main" val="77420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345FEC9-E6C0-2247-B2C4-31965A13249D}"/>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a:t>
            </a:r>
            <a:r>
              <a:rPr lang="en-GB" sz="800">
                <a:solidFill>
                  <a:schemeClr val="bg1"/>
                </a:solidFill>
                <a:latin typeface="Arial" panose="020B0604020202020204" pitchFamily="34" charset="0"/>
                <a:cs typeface="Arial" panose="020B0604020202020204" pitchFamily="34" charset="0"/>
              </a:rPr>
              <a:t>©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4" name="Picture 3" descr="A picture containing text, clipart&#10;&#10;Description automatically generated">
            <a:extLst>
              <a:ext uri="{FF2B5EF4-FFF2-40B4-BE49-F238E27FC236}">
                <a16:creationId xmlns:a16="http://schemas.microsoft.com/office/drawing/2014/main" id="{6C714B0E-3A41-3F4C-B0F0-BB62AC3F289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 name="Subtitle 2">
            <a:extLst>
              <a:ext uri="{FF2B5EF4-FFF2-40B4-BE49-F238E27FC236}">
                <a16:creationId xmlns:a16="http://schemas.microsoft.com/office/drawing/2014/main" id="{BF92CD4A-A014-6B52-5F94-7A0E8A5C2E3E}"/>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Number and Quantity</a:t>
            </a:r>
          </a:p>
        </p:txBody>
      </p:sp>
      <p:sp>
        <p:nvSpPr>
          <p:cNvPr id="6" name="Subtitle 2">
            <a:extLst>
              <a:ext uri="{FF2B5EF4-FFF2-40B4-BE49-F238E27FC236}">
                <a16:creationId xmlns:a16="http://schemas.microsoft.com/office/drawing/2014/main" id="{C3C21EF6-39B8-89F7-F2D7-9BA25E348BCA}"/>
              </a:ext>
            </a:extLst>
          </p:cNvPr>
          <p:cNvSpPr txBox="1">
            <a:spLocks/>
          </p:cNvSpPr>
          <p:nvPr/>
        </p:nvSpPr>
        <p:spPr>
          <a:xfrm>
            <a:off x="0" y="54797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pic>
        <p:nvPicPr>
          <p:cNvPr id="5" name="Picture 4">
            <a:extLst>
              <a:ext uri="{FF2B5EF4-FFF2-40B4-BE49-F238E27FC236}">
                <a16:creationId xmlns:a16="http://schemas.microsoft.com/office/drawing/2014/main" id="{AA1B73D4-F42F-1A46-86A5-ECDBB70D7C28}"/>
              </a:ext>
            </a:extLst>
          </p:cNvPr>
          <p:cNvPicPr>
            <a:picLocks noChangeAspect="1"/>
          </p:cNvPicPr>
          <p:nvPr/>
        </p:nvPicPr>
        <p:blipFill>
          <a:blip r:embed="rId3"/>
          <a:srcRect/>
          <a:stretch/>
        </p:blipFill>
        <p:spPr>
          <a:xfrm>
            <a:off x="2797160" y="1926516"/>
            <a:ext cx="6557924" cy="3088767"/>
          </a:xfrm>
          <a:prstGeom prst="rect">
            <a:avLst/>
          </a:prstGeom>
        </p:spPr>
      </p:pic>
    </p:spTree>
    <p:extLst>
      <p:ext uri="{BB962C8B-B14F-4D97-AF65-F5344CB8AC3E}">
        <p14:creationId xmlns:p14="http://schemas.microsoft.com/office/powerpoint/2010/main" val="3336197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F448F"/>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5F448F"/>
              </a:solidFill>
            </a:endParaRPr>
          </a:p>
        </p:txBody>
      </p:sp>
      <p:grpSp>
        <p:nvGrpSpPr>
          <p:cNvPr id="5" name="Group 4">
            <a:extLst>
              <a:ext uri="{FF2B5EF4-FFF2-40B4-BE49-F238E27FC236}">
                <a16:creationId xmlns:a16="http://schemas.microsoft.com/office/drawing/2014/main" id="{D64DE3C9-ABA4-E4A9-E4FC-E14AD765BC25}"/>
              </a:ext>
            </a:extLst>
          </p:cNvPr>
          <p:cNvGrpSpPr/>
          <p:nvPr/>
        </p:nvGrpSpPr>
        <p:grpSpPr>
          <a:xfrm>
            <a:off x="5562682" y="3931574"/>
            <a:ext cx="1072979" cy="309274"/>
            <a:chOff x="4191083" y="3931574"/>
            <a:chExt cx="1072979" cy="309274"/>
          </a:xfrm>
        </p:grpSpPr>
        <p:sp>
          <p:nvSpPr>
            <p:cNvPr id="15" name="star">
              <a:extLst>
                <a:ext uri="{FF2B5EF4-FFF2-40B4-BE49-F238E27FC236}">
                  <a16:creationId xmlns:a16="http://schemas.microsoft.com/office/drawing/2014/main" id="{894358DD-8FCD-4C02-C78A-16B4D8414EF4}"/>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3</a:t>
            </a:r>
          </a:p>
        </p:txBody>
      </p:sp>
    </p:spTree>
    <p:extLst>
      <p:ext uri="{BB962C8B-B14F-4D97-AF65-F5344CB8AC3E}">
        <p14:creationId xmlns:p14="http://schemas.microsoft.com/office/powerpoint/2010/main" val="52030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F448F"/>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5F448F"/>
              </a:solidFill>
            </a:endParaRPr>
          </a:p>
        </p:txBody>
      </p:sp>
      <p:grpSp>
        <p:nvGrpSpPr>
          <p:cNvPr id="5" name="Group 4">
            <a:extLst>
              <a:ext uri="{FF2B5EF4-FFF2-40B4-BE49-F238E27FC236}">
                <a16:creationId xmlns:a16="http://schemas.microsoft.com/office/drawing/2014/main" id="{D64DE3C9-ABA4-E4A9-E4FC-E14AD765BC25}"/>
              </a:ext>
            </a:extLst>
          </p:cNvPr>
          <p:cNvGrpSpPr/>
          <p:nvPr/>
        </p:nvGrpSpPr>
        <p:grpSpPr>
          <a:xfrm rot="5400000">
            <a:off x="5562682" y="3971915"/>
            <a:ext cx="1072979" cy="309274"/>
            <a:chOff x="4191083" y="3931574"/>
            <a:chExt cx="1072979" cy="309274"/>
          </a:xfrm>
        </p:grpSpPr>
        <p:sp>
          <p:nvSpPr>
            <p:cNvPr id="15" name="star">
              <a:extLst>
                <a:ext uri="{FF2B5EF4-FFF2-40B4-BE49-F238E27FC236}">
                  <a16:creationId xmlns:a16="http://schemas.microsoft.com/office/drawing/2014/main" id="{894358DD-8FCD-4C02-C78A-16B4D8414EF4}"/>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star">
              <a:extLst>
                <a:ext uri="{FF2B5EF4-FFF2-40B4-BE49-F238E27FC236}">
                  <a16:creationId xmlns:a16="http://schemas.microsoft.com/office/drawing/2014/main" id="{4F8E6F19-E55F-119F-45A7-E6A1168C5D88}"/>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star">
              <a:extLst>
                <a:ext uri="{FF2B5EF4-FFF2-40B4-BE49-F238E27FC236}">
                  <a16:creationId xmlns:a16="http://schemas.microsoft.com/office/drawing/2014/main" id="{98B7EA81-6B75-D00D-6A1E-03963BD51947}"/>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728584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5F448F"/>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5F448F"/>
              </a:solidFill>
            </a:endParaRPr>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3</a:t>
            </a:r>
          </a:p>
        </p:txBody>
      </p:sp>
      <p:grpSp>
        <p:nvGrpSpPr>
          <p:cNvPr id="8" name="Group 7">
            <a:extLst>
              <a:ext uri="{FF2B5EF4-FFF2-40B4-BE49-F238E27FC236}">
                <a16:creationId xmlns:a16="http://schemas.microsoft.com/office/drawing/2014/main" id="{13577351-A2D2-8174-BD95-201F755ED087}"/>
              </a:ext>
            </a:extLst>
          </p:cNvPr>
          <p:cNvGrpSpPr/>
          <p:nvPr/>
        </p:nvGrpSpPr>
        <p:grpSpPr>
          <a:xfrm>
            <a:off x="5562682" y="3770210"/>
            <a:ext cx="1072979" cy="699237"/>
            <a:chOff x="5562682" y="3541611"/>
            <a:chExt cx="1072979" cy="699237"/>
          </a:xfrm>
        </p:grpSpPr>
        <p:sp>
          <p:nvSpPr>
            <p:cNvPr id="3" name="star">
              <a:extLst>
                <a:ext uri="{FF2B5EF4-FFF2-40B4-BE49-F238E27FC236}">
                  <a16:creationId xmlns:a16="http://schemas.microsoft.com/office/drawing/2014/main" id="{FE517BC2-D6F5-D7F4-47A5-48E32E202AFC}"/>
                </a:ext>
              </a:extLst>
            </p:cNvPr>
            <p:cNvSpPr/>
            <p:nvPr/>
          </p:nvSpPr>
          <p:spPr>
            <a:xfrm>
              <a:off x="5562682"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tar">
              <a:extLst>
                <a:ext uri="{FF2B5EF4-FFF2-40B4-BE49-F238E27FC236}">
                  <a16:creationId xmlns:a16="http://schemas.microsoft.com/office/drawing/2014/main" id="{2B7C8EB1-81C7-6B81-995F-A46AED866CB2}"/>
                </a:ext>
              </a:extLst>
            </p:cNvPr>
            <p:cNvSpPr/>
            <p:nvPr/>
          </p:nvSpPr>
          <p:spPr>
            <a:xfrm>
              <a:off x="5955675" y="3541611"/>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star">
              <a:extLst>
                <a:ext uri="{FF2B5EF4-FFF2-40B4-BE49-F238E27FC236}">
                  <a16:creationId xmlns:a16="http://schemas.microsoft.com/office/drawing/2014/main" id="{B3BA1C70-D6D8-C101-9186-DAA3EC8925BB}"/>
                </a:ext>
              </a:extLst>
            </p:cNvPr>
            <p:cNvSpPr/>
            <p:nvPr/>
          </p:nvSpPr>
          <p:spPr>
            <a:xfrm>
              <a:off x="6348668"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72162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F4BD2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2" name="TextBox 41">
            <a:extLst>
              <a:ext uri="{FF2B5EF4-FFF2-40B4-BE49-F238E27FC236}">
                <a16:creationId xmlns:a16="http://schemas.microsoft.com/office/drawing/2014/main" id="{7D326ABF-F547-0C3F-ADCF-BB6D6EA8D299}"/>
              </a:ext>
            </a:extLst>
          </p:cNvPr>
          <p:cNvSpPr txBox="1"/>
          <p:nvPr/>
        </p:nvSpPr>
        <p:spPr>
          <a:xfrm>
            <a:off x="4859150" y="787497"/>
            <a:ext cx="2487794" cy="1323439"/>
          </a:xfrm>
          <a:prstGeom prst="rect">
            <a:avLst/>
          </a:prstGeom>
          <a:noFill/>
        </p:spPr>
        <p:txBody>
          <a:bodyPr wrap="square" rtlCol="0">
            <a:spAutoFit/>
          </a:bodyPr>
          <a:lstStyle/>
          <a:p>
            <a:pPr algn="ctr"/>
            <a:r>
              <a:rPr lang="en-US" sz="8000" b="1" dirty="0">
                <a:solidFill>
                  <a:schemeClr val="bg1"/>
                </a:solidFill>
                <a:latin typeface="Comic Sans MS" panose="030F0902030302020204" pitchFamily="66" charset="0"/>
              </a:rPr>
              <a:t>4</a:t>
            </a:r>
          </a:p>
        </p:txBody>
      </p:sp>
      <p:grpSp>
        <p:nvGrpSpPr>
          <p:cNvPr id="13" name="Group 12">
            <a:extLst>
              <a:ext uri="{FF2B5EF4-FFF2-40B4-BE49-F238E27FC236}">
                <a16:creationId xmlns:a16="http://schemas.microsoft.com/office/drawing/2014/main" id="{BDA9E612-4F95-7F20-963F-6D1B871F20DE}"/>
              </a:ext>
            </a:extLst>
          </p:cNvPr>
          <p:cNvGrpSpPr/>
          <p:nvPr/>
        </p:nvGrpSpPr>
        <p:grpSpPr>
          <a:xfrm>
            <a:off x="5759037" y="3729869"/>
            <a:ext cx="679986" cy="773494"/>
            <a:chOff x="6149000" y="3729869"/>
            <a:chExt cx="679986" cy="773494"/>
          </a:xfrm>
        </p:grpSpPr>
        <p:sp>
          <p:nvSpPr>
            <p:cNvPr id="32" name="star">
              <a:extLst>
                <a:ext uri="{FF2B5EF4-FFF2-40B4-BE49-F238E27FC236}">
                  <a16:creationId xmlns:a16="http://schemas.microsoft.com/office/drawing/2014/main" id="{98B7EA81-6B75-D00D-6A1E-03963BD51947}"/>
                </a:ext>
              </a:extLst>
            </p:cNvPr>
            <p:cNvSpPr/>
            <p:nvPr/>
          </p:nvSpPr>
          <p:spPr>
            <a:xfrm>
              <a:off x="6149000" y="372986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star">
              <a:extLst>
                <a:ext uri="{FF2B5EF4-FFF2-40B4-BE49-F238E27FC236}">
                  <a16:creationId xmlns:a16="http://schemas.microsoft.com/office/drawing/2014/main" id="{0E827975-6395-DA8D-BAB8-9331E5184FEA}"/>
                </a:ext>
              </a:extLst>
            </p:cNvPr>
            <p:cNvSpPr/>
            <p:nvPr/>
          </p:nvSpPr>
          <p:spPr>
            <a:xfrm>
              <a:off x="6541993" y="372986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209BEC17-00FA-2670-6348-D5C0D8F9D676}"/>
                </a:ext>
              </a:extLst>
            </p:cNvPr>
            <p:cNvSpPr/>
            <p:nvPr/>
          </p:nvSpPr>
          <p:spPr>
            <a:xfrm>
              <a:off x="6149000" y="419408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934A250B-D171-B4B0-9979-D7BA16924739}"/>
                </a:ext>
              </a:extLst>
            </p:cNvPr>
            <p:cNvSpPr/>
            <p:nvPr/>
          </p:nvSpPr>
          <p:spPr>
            <a:xfrm>
              <a:off x="6541993" y="4194089"/>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99830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Child" descr="A picture containing text, clipart&#10;&#10;Description automatically generated">
            <a:extLst>
              <a:ext uri="{FF2B5EF4-FFF2-40B4-BE49-F238E27FC236}">
                <a16:creationId xmlns:a16="http://schemas.microsoft.com/office/drawing/2014/main" id="{4B11E9D9-C5EB-809C-1EE4-79C6CF0525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9" name="card">
            <a:extLst>
              <a:ext uri="{FF2B5EF4-FFF2-40B4-BE49-F238E27FC236}">
                <a16:creationId xmlns:a16="http://schemas.microsoft.com/office/drawing/2014/main" id="{7B4C032D-07D0-5272-5F9A-C745CF9F4B95}"/>
              </a:ext>
            </a:extLst>
          </p:cNvPr>
          <p:cNvSpPr/>
          <p:nvPr/>
        </p:nvSpPr>
        <p:spPr>
          <a:xfrm>
            <a:off x="4012650" y="711678"/>
            <a:ext cx="4180794" cy="5267470"/>
          </a:xfrm>
          <a:custGeom>
            <a:avLst/>
            <a:gdLst>
              <a:gd name="connsiteX0" fmla="*/ 253282 w 4017836"/>
              <a:gd name="connsiteY0" fmla="*/ 0 h 5062156"/>
              <a:gd name="connsiteX1" fmla="*/ 606209 w 4017836"/>
              <a:gd name="connsiteY1" fmla="*/ 0 h 5062156"/>
              <a:gd name="connsiteX2" fmla="*/ 3411627 w 4017836"/>
              <a:gd name="connsiteY2" fmla="*/ 0 h 5062156"/>
              <a:gd name="connsiteX3" fmla="*/ 3764554 w 4017836"/>
              <a:gd name="connsiteY3" fmla="*/ 0 h 5062156"/>
              <a:gd name="connsiteX4" fmla="*/ 4017836 w 4017836"/>
              <a:gd name="connsiteY4" fmla="*/ 253282 h 5062156"/>
              <a:gd name="connsiteX5" fmla="*/ 4017836 w 4017836"/>
              <a:gd name="connsiteY5" fmla="*/ 365576 h 5062156"/>
              <a:gd name="connsiteX6" fmla="*/ 4017836 w 4017836"/>
              <a:gd name="connsiteY6" fmla="*/ 4696580 h 5062156"/>
              <a:gd name="connsiteX7" fmla="*/ 4017836 w 4017836"/>
              <a:gd name="connsiteY7" fmla="*/ 4808874 h 5062156"/>
              <a:gd name="connsiteX8" fmla="*/ 3764554 w 4017836"/>
              <a:gd name="connsiteY8" fmla="*/ 5062156 h 5062156"/>
              <a:gd name="connsiteX9" fmla="*/ 3411627 w 4017836"/>
              <a:gd name="connsiteY9" fmla="*/ 5062156 h 5062156"/>
              <a:gd name="connsiteX10" fmla="*/ 606209 w 4017836"/>
              <a:gd name="connsiteY10" fmla="*/ 5062156 h 5062156"/>
              <a:gd name="connsiteX11" fmla="*/ 253282 w 4017836"/>
              <a:gd name="connsiteY11" fmla="*/ 5062156 h 5062156"/>
              <a:gd name="connsiteX12" fmla="*/ 0 w 4017836"/>
              <a:gd name="connsiteY12" fmla="*/ 4808874 h 5062156"/>
              <a:gd name="connsiteX13" fmla="*/ 0 w 4017836"/>
              <a:gd name="connsiteY13" fmla="*/ 4696580 h 5062156"/>
              <a:gd name="connsiteX14" fmla="*/ 0 w 4017836"/>
              <a:gd name="connsiteY14" fmla="*/ 365576 h 5062156"/>
              <a:gd name="connsiteX15" fmla="*/ 0 w 4017836"/>
              <a:gd name="connsiteY15" fmla="*/ 253282 h 5062156"/>
              <a:gd name="connsiteX16" fmla="*/ 253282 w 4017836"/>
              <a:gd name="connsiteY16" fmla="*/ 0 h 5062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17836" h="5062156">
                <a:moveTo>
                  <a:pt x="253282" y="0"/>
                </a:moveTo>
                <a:lnTo>
                  <a:pt x="606209" y="0"/>
                </a:lnTo>
                <a:lnTo>
                  <a:pt x="3411627" y="0"/>
                </a:lnTo>
                <a:lnTo>
                  <a:pt x="3764554" y="0"/>
                </a:lnTo>
                <a:cubicBezTo>
                  <a:pt x="3904438" y="0"/>
                  <a:pt x="4017836" y="113398"/>
                  <a:pt x="4017836" y="253282"/>
                </a:cubicBezTo>
                <a:lnTo>
                  <a:pt x="4017836" y="365576"/>
                </a:lnTo>
                <a:lnTo>
                  <a:pt x="4017836" y="4696580"/>
                </a:lnTo>
                <a:lnTo>
                  <a:pt x="4017836" y="4808874"/>
                </a:lnTo>
                <a:cubicBezTo>
                  <a:pt x="4017836" y="4948758"/>
                  <a:pt x="3904438" y="5062156"/>
                  <a:pt x="3764554" y="5062156"/>
                </a:cubicBezTo>
                <a:lnTo>
                  <a:pt x="3411627" y="5062156"/>
                </a:lnTo>
                <a:lnTo>
                  <a:pt x="606209" y="5062156"/>
                </a:lnTo>
                <a:lnTo>
                  <a:pt x="253282" y="5062156"/>
                </a:lnTo>
                <a:cubicBezTo>
                  <a:pt x="113398" y="5062156"/>
                  <a:pt x="0" y="4948758"/>
                  <a:pt x="0" y="4808874"/>
                </a:cubicBezTo>
                <a:lnTo>
                  <a:pt x="0" y="4696580"/>
                </a:lnTo>
                <a:lnTo>
                  <a:pt x="0" y="365576"/>
                </a:lnTo>
                <a:lnTo>
                  <a:pt x="0" y="253282"/>
                </a:lnTo>
                <a:cubicBezTo>
                  <a:pt x="0" y="113398"/>
                  <a:pt x="113398" y="0"/>
                  <a:pt x="253282" y="0"/>
                </a:cubicBezTo>
                <a:close/>
              </a:path>
            </a:pathLst>
          </a:custGeom>
          <a:solidFill>
            <a:schemeClr val="bg1"/>
          </a:solidFill>
          <a:ln w="38100">
            <a:solidFill>
              <a:schemeClr val="tx1"/>
            </a:solidFill>
          </a:ln>
          <a:effectLst>
            <a:outerShdw blurRad="12700" dist="38100" dir="2700000" sx="101000" sy="101000" algn="tl"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panel">
            <a:extLst>
              <a:ext uri="{FF2B5EF4-FFF2-40B4-BE49-F238E27FC236}">
                <a16:creationId xmlns:a16="http://schemas.microsoft.com/office/drawing/2014/main" id="{B6C5FA8B-F803-A755-AA98-EB25340001D1}"/>
              </a:ext>
            </a:extLst>
          </p:cNvPr>
          <p:cNvSpPr/>
          <p:nvPr/>
        </p:nvSpPr>
        <p:spPr>
          <a:xfrm rot="5400000">
            <a:off x="5362250" y="-630764"/>
            <a:ext cx="1481595" cy="4166480"/>
          </a:xfrm>
          <a:custGeom>
            <a:avLst/>
            <a:gdLst>
              <a:gd name="connsiteX0" fmla="*/ 0 w 1481595"/>
              <a:gd name="connsiteY0" fmla="*/ 3902926 h 4166480"/>
              <a:gd name="connsiteX1" fmla="*/ 0 w 1481595"/>
              <a:gd name="connsiteY1" fmla="*/ 3550000 h 4166480"/>
              <a:gd name="connsiteX2" fmla="*/ 0 w 1481595"/>
              <a:gd name="connsiteY2" fmla="*/ 616481 h 4166480"/>
              <a:gd name="connsiteX3" fmla="*/ 0 w 1481595"/>
              <a:gd name="connsiteY3" fmla="*/ 263554 h 4166480"/>
              <a:gd name="connsiteX4" fmla="*/ 263555 w 1481595"/>
              <a:gd name="connsiteY4" fmla="*/ 0 h 4166480"/>
              <a:gd name="connsiteX5" fmla="*/ 1481595 w 1481595"/>
              <a:gd name="connsiteY5" fmla="*/ 0 h 4166480"/>
              <a:gd name="connsiteX6" fmla="*/ 1481595 w 1481595"/>
              <a:gd name="connsiteY6" fmla="*/ 352926 h 4166480"/>
              <a:gd name="connsiteX7" fmla="*/ 1481595 w 1481595"/>
              <a:gd name="connsiteY7" fmla="*/ 3813554 h 4166480"/>
              <a:gd name="connsiteX8" fmla="*/ 1481595 w 1481595"/>
              <a:gd name="connsiteY8" fmla="*/ 4166480 h 4166480"/>
              <a:gd name="connsiteX9" fmla="*/ 263555 w 1481595"/>
              <a:gd name="connsiteY9" fmla="*/ 4166480 h 4166480"/>
              <a:gd name="connsiteX10" fmla="*/ 0 w 1481595"/>
              <a:gd name="connsiteY10" fmla="*/ 3902926 h 416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81595" h="4166480">
                <a:moveTo>
                  <a:pt x="0" y="3902926"/>
                </a:moveTo>
                <a:lnTo>
                  <a:pt x="0" y="3550000"/>
                </a:lnTo>
                <a:lnTo>
                  <a:pt x="0" y="616481"/>
                </a:lnTo>
                <a:lnTo>
                  <a:pt x="0" y="263554"/>
                </a:lnTo>
                <a:cubicBezTo>
                  <a:pt x="0" y="117998"/>
                  <a:pt x="117998" y="0"/>
                  <a:pt x="263555" y="0"/>
                </a:cubicBezTo>
                <a:lnTo>
                  <a:pt x="1481595" y="0"/>
                </a:lnTo>
                <a:lnTo>
                  <a:pt x="1481595" y="352926"/>
                </a:lnTo>
                <a:lnTo>
                  <a:pt x="1481595" y="3813554"/>
                </a:lnTo>
                <a:lnTo>
                  <a:pt x="1481595" y="4166480"/>
                </a:lnTo>
                <a:lnTo>
                  <a:pt x="263555" y="4166480"/>
                </a:lnTo>
                <a:cubicBezTo>
                  <a:pt x="117998" y="4166480"/>
                  <a:pt x="0" y="4048483"/>
                  <a:pt x="0" y="3902926"/>
                </a:cubicBezTo>
                <a:close/>
              </a:path>
            </a:pathLst>
          </a:custGeom>
          <a:solidFill>
            <a:srgbClr val="F4BD22"/>
          </a:solid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6" name="Group 5">
            <a:extLst>
              <a:ext uri="{FF2B5EF4-FFF2-40B4-BE49-F238E27FC236}">
                <a16:creationId xmlns:a16="http://schemas.microsoft.com/office/drawing/2014/main" id="{8DD2A715-C736-54CE-92ED-41766B29D15B}"/>
              </a:ext>
            </a:extLst>
          </p:cNvPr>
          <p:cNvGrpSpPr/>
          <p:nvPr/>
        </p:nvGrpSpPr>
        <p:grpSpPr>
          <a:xfrm>
            <a:off x="5363014" y="3965490"/>
            <a:ext cx="1465972" cy="309274"/>
            <a:chOff x="4191083" y="3931574"/>
            <a:chExt cx="1465972" cy="309274"/>
          </a:xfrm>
        </p:grpSpPr>
        <p:sp>
          <p:nvSpPr>
            <p:cNvPr id="8" name="star">
              <a:extLst>
                <a:ext uri="{FF2B5EF4-FFF2-40B4-BE49-F238E27FC236}">
                  <a16:creationId xmlns:a16="http://schemas.microsoft.com/office/drawing/2014/main" id="{D0CFA0F3-582E-D613-CED1-9CBDABE620C5}"/>
                </a:ext>
              </a:extLst>
            </p:cNvPr>
            <p:cNvSpPr/>
            <p:nvPr/>
          </p:nvSpPr>
          <p:spPr>
            <a:xfrm>
              <a:off x="4191083"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tar">
              <a:extLst>
                <a:ext uri="{FF2B5EF4-FFF2-40B4-BE49-F238E27FC236}">
                  <a16:creationId xmlns:a16="http://schemas.microsoft.com/office/drawing/2014/main" id="{96ACA313-0F6A-0976-A7B2-BB15253EA44E}"/>
                </a:ext>
              </a:extLst>
            </p:cNvPr>
            <p:cNvSpPr/>
            <p:nvPr/>
          </p:nvSpPr>
          <p:spPr>
            <a:xfrm>
              <a:off x="4584076"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star">
              <a:extLst>
                <a:ext uri="{FF2B5EF4-FFF2-40B4-BE49-F238E27FC236}">
                  <a16:creationId xmlns:a16="http://schemas.microsoft.com/office/drawing/2014/main" id="{209BEC17-00FA-2670-6348-D5C0D8F9D676}"/>
                </a:ext>
              </a:extLst>
            </p:cNvPr>
            <p:cNvSpPr/>
            <p:nvPr/>
          </p:nvSpPr>
          <p:spPr>
            <a:xfrm>
              <a:off x="4977069"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star">
              <a:extLst>
                <a:ext uri="{FF2B5EF4-FFF2-40B4-BE49-F238E27FC236}">
                  <a16:creationId xmlns:a16="http://schemas.microsoft.com/office/drawing/2014/main" id="{934A250B-D171-B4B0-9979-D7BA16924739}"/>
                </a:ext>
              </a:extLst>
            </p:cNvPr>
            <p:cNvSpPr/>
            <p:nvPr/>
          </p:nvSpPr>
          <p:spPr>
            <a:xfrm>
              <a:off x="5370062" y="3931574"/>
              <a:ext cx="286993" cy="309274"/>
            </a:xfrm>
            <a:custGeom>
              <a:avLst/>
              <a:gdLst>
                <a:gd name="connsiteX0" fmla="*/ 1628070 w 1950383"/>
                <a:gd name="connsiteY0" fmla="*/ 235246 h 2101798"/>
                <a:gd name="connsiteX1" fmla="*/ 1444563 w 1950383"/>
                <a:gd name="connsiteY1" fmla="*/ 727053 h 2101798"/>
                <a:gd name="connsiteX2" fmla="*/ 1950383 w 1950383"/>
                <a:gd name="connsiteY2" fmla="*/ 727049 h 2101798"/>
                <a:gd name="connsiteX3" fmla="*/ 1510770 w 1950383"/>
                <a:gd name="connsiteY3" fmla="*/ 1062879 h 2101798"/>
                <a:gd name="connsiteX4" fmla="*/ 1937824 w 1950383"/>
                <a:gd name="connsiteY4" fmla="*/ 1392149 h 2101798"/>
                <a:gd name="connsiteX5" fmla="*/ 1428152 w 1950383"/>
                <a:gd name="connsiteY5" fmla="*/ 1389867 h 2101798"/>
                <a:gd name="connsiteX6" fmla="*/ 1586858 w 1950383"/>
                <a:gd name="connsiteY6" fmla="*/ 1903440 h 2101798"/>
                <a:gd name="connsiteX7" fmla="*/ 1134555 w 1950383"/>
                <a:gd name="connsiteY7" fmla="*/ 1557907 h 2101798"/>
                <a:gd name="connsiteX8" fmla="*/ 931622 w 1950383"/>
                <a:gd name="connsiteY8" fmla="*/ 2101798 h 2101798"/>
                <a:gd name="connsiteX9" fmla="*/ 799037 w 1950383"/>
                <a:gd name="connsiteY9" fmla="*/ 1606595 h 2101798"/>
                <a:gd name="connsiteX10" fmla="*/ 410467 w 1950383"/>
                <a:gd name="connsiteY10" fmla="*/ 1903440 h 2101798"/>
                <a:gd name="connsiteX11" fmla="*/ 570359 w 1950383"/>
                <a:gd name="connsiteY11" fmla="*/ 1386030 h 2101798"/>
                <a:gd name="connsiteX12" fmla="*/ 0 w 1950383"/>
                <a:gd name="connsiteY12" fmla="*/ 1383483 h 2101798"/>
                <a:gd name="connsiteX13" fmla="*/ 471208 w 1950383"/>
                <a:gd name="connsiteY13" fmla="*/ 1051156 h 2101798"/>
                <a:gd name="connsiteX14" fmla="*/ 46942 w 1950383"/>
                <a:gd name="connsiteY14" fmla="*/ 727049 h 2101798"/>
                <a:gd name="connsiteX15" fmla="*/ 563545 w 1950383"/>
                <a:gd name="connsiteY15" fmla="*/ 727053 h 2101798"/>
                <a:gd name="connsiteX16" fmla="*/ 430429 w 1950383"/>
                <a:gd name="connsiteY16" fmla="*/ 229890 h 2101798"/>
                <a:gd name="connsiteX17" fmla="*/ 831955 w 1950383"/>
                <a:gd name="connsiteY17" fmla="*/ 539487 h 2101798"/>
                <a:gd name="connsiteX18" fmla="*/ 998663 w 1950383"/>
                <a:gd name="connsiteY18" fmla="*/ 0 h 2101798"/>
                <a:gd name="connsiteX19" fmla="*/ 1170975 w 1950383"/>
                <a:gd name="connsiteY19" fmla="*/ 557628 h 2101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50383" h="2101798">
                  <a:moveTo>
                    <a:pt x="1628070" y="235246"/>
                  </a:moveTo>
                  <a:lnTo>
                    <a:pt x="1444563" y="727053"/>
                  </a:lnTo>
                  <a:lnTo>
                    <a:pt x="1950383" y="727049"/>
                  </a:lnTo>
                  <a:lnTo>
                    <a:pt x="1510770" y="1062879"/>
                  </a:lnTo>
                  <a:lnTo>
                    <a:pt x="1937824" y="1392149"/>
                  </a:lnTo>
                  <a:lnTo>
                    <a:pt x="1428152" y="1389867"/>
                  </a:lnTo>
                  <a:lnTo>
                    <a:pt x="1586858" y="1903440"/>
                  </a:lnTo>
                  <a:lnTo>
                    <a:pt x="1134555" y="1557907"/>
                  </a:lnTo>
                  <a:lnTo>
                    <a:pt x="931622" y="2101798"/>
                  </a:lnTo>
                  <a:lnTo>
                    <a:pt x="799037" y="1606595"/>
                  </a:lnTo>
                  <a:lnTo>
                    <a:pt x="410467" y="1903440"/>
                  </a:lnTo>
                  <a:lnTo>
                    <a:pt x="570359" y="1386030"/>
                  </a:lnTo>
                  <a:lnTo>
                    <a:pt x="0" y="1383483"/>
                  </a:lnTo>
                  <a:lnTo>
                    <a:pt x="471208" y="1051156"/>
                  </a:lnTo>
                  <a:lnTo>
                    <a:pt x="46942" y="727049"/>
                  </a:lnTo>
                  <a:lnTo>
                    <a:pt x="563545" y="727053"/>
                  </a:lnTo>
                  <a:lnTo>
                    <a:pt x="430429" y="229890"/>
                  </a:lnTo>
                  <a:lnTo>
                    <a:pt x="831955" y="539487"/>
                  </a:lnTo>
                  <a:lnTo>
                    <a:pt x="998663" y="0"/>
                  </a:lnTo>
                  <a:lnTo>
                    <a:pt x="1170975" y="557628"/>
                  </a:lnTo>
                  <a:close/>
                </a:path>
              </a:pathLst>
            </a:custGeom>
            <a:solidFill>
              <a:schemeClr val="tx1"/>
            </a:solidFill>
            <a:ln w="34925">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289372047"/>
      </p:ext>
    </p:extLst>
  </p:cSld>
  <p:clrMapOvr>
    <a:masterClrMapping/>
  </p:clrMapOvr>
</p:sld>
</file>

<file path=ppt/theme/theme1.xml><?xml version="1.0" encoding="utf-8"?>
<a:theme xmlns:a="http://schemas.openxmlformats.org/drawingml/2006/main" name="Office Theme">
  <a:themeElements>
    <a:clrScheme name="Custom 54">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133</Words>
  <Application>Microsoft Office PowerPoint</Application>
  <PresentationFormat>Widescreen</PresentationFormat>
  <Paragraphs>65</Paragraphs>
  <Slides>40</Slides>
  <Notes>39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40</vt:i4>
      </vt:variant>
    </vt:vector>
  </HeadingPairs>
  <TitlesOfParts>
    <vt:vector size="46" baseType="lpstr">
      <vt:lpstr>Arial</vt:lpstr>
      <vt:lpstr>Calibri</vt:lpstr>
      <vt:lpstr>Calibri Light</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635</cp:revision>
  <dcterms:created xsi:type="dcterms:W3CDTF">2021-01-11T17:47:06Z</dcterms:created>
  <dcterms:modified xsi:type="dcterms:W3CDTF">2022-09-01T16:09:54Z</dcterms:modified>
</cp:coreProperties>
</file>