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30" r:id="rId2"/>
    <p:sldId id="321" r:id="rId3"/>
    <p:sldId id="355" r:id="rId4"/>
    <p:sldId id="356" r:id="rId5"/>
    <p:sldId id="352" r:id="rId6"/>
    <p:sldId id="389" r:id="rId7"/>
    <p:sldId id="357" r:id="rId8"/>
    <p:sldId id="366" r:id="rId9"/>
    <p:sldId id="400" r:id="rId10"/>
    <p:sldId id="401" r:id="rId11"/>
    <p:sldId id="403" r:id="rId12"/>
    <p:sldId id="354" r:id="rId13"/>
    <p:sldId id="390" r:id="rId14"/>
    <p:sldId id="383" r:id="rId15"/>
    <p:sldId id="404" r:id="rId16"/>
    <p:sldId id="351" r:id="rId17"/>
    <p:sldId id="391" r:id="rId18"/>
    <p:sldId id="367" r:id="rId19"/>
    <p:sldId id="405" r:id="rId20"/>
    <p:sldId id="348" r:id="rId21"/>
    <p:sldId id="392" r:id="rId22"/>
    <p:sldId id="384" r:id="rId23"/>
    <p:sldId id="346" r:id="rId24"/>
    <p:sldId id="393" r:id="rId25"/>
    <p:sldId id="385" r:id="rId26"/>
    <p:sldId id="406" r:id="rId27"/>
    <p:sldId id="353" r:id="rId28"/>
    <p:sldId id="394" r:id="rId29"/>
    <p:sldId id="386" r:id="rId30"/>
    <p:sldId id="349" r:id="rId31"/>
    <p:sldId id="395" r:id="rId32"/>
    <p:sldId id="387" r:id="rId33"/>
    <p:sldId id="407" r:id="rId34"/>
    <p:sldId id="388" r:id="rId35"/>
    <p:sldId id="396" r:id="rId36"/>
    <p:sldId id="409" r:id="rId37"/>
    <p:sldId id="369" r:id="rId38"/>
    <p:sldId id="345" r:id="rId39"/>
    <p:sldId id="397" r:id="rId40"/>
    <p:sldId id="364" r:id="rId41"/>
    <p:sldId id="410" r:id="rId42"/>
    <p:sldId id="411" r:id="rId43"/>
    <p:sldId id="412" r:id="rId44"/>
    <p:sldId id="360" r:id="rId45"/>
    <p:sldId id="365" r:id="rId46"/>
    <p:sldId id="32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9" orient="horz" pos="709" userDrawn="1">
          <p15:clr>
            <a:srgbClr val="A4A3A4"/>
          </p15:clr>
        </p15:guide>
        <p15:guide id="20" pos="6380" userDrawn="1">
          <p15:clr>
            <a:srgbClr val="A4A3A4"/>
          </p15:clr>
        </p15:guide>
        <p15:guide id="21" pos="13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C12B"/>
    <a:srgbClr val="E7257E"/>
    <a:srgbClr val="DB2A6F"/>
    <a:srgbClr val="4A6BA7"/>
    <a:srgbClr val="D92229"/>
    <a:srgbClr val="951B81"/>
    <a:srgbClr val="EB8B2D"/>
    <a:srgbClr val="84BF40"/>
    <a:srgbClr val="ED5331"/>
    <a:srgbClr val="E15D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61" autoAdjust="0"/>
    <p:restoredTop sz="91171" autoAdjust="0"/>
  </p:normalViewPr>
  <p:slideViewPr>
    <p:cSldViewPr snapToGrid="0" snapToObjects="1">
      <p:cViewPr varScale="1">
        <p:scale>
          <a:sx n="75" d="100"/>
          <a:sy n="75" d="100"/>
        </p:scale>
        <p:origin x="763" y="48"/>
      </p:cViewPr>
      <p:guideLst>
        <p:guide orient="horz" pos="3634"/>
        <p:guide orient="horz" pos="2160"/>
        <p:guide pos="3840"/>
        <p:guide orient="horz" pos="709"/>
        <p:guide pos="6380"/>
        <p:guide pos="13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0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0EE7B3-FA77-8943-8F6B-7C5FD2241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DFB92C-E7DD-FE49-B0B7-A6FB4B789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1051A-8BAF-DC4A-8C11-058B1B050AA0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2672F-B5A7-CA49-9141-949B1D0D34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9790A-9040-B34F-8B86-04C7920E84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18F62-7DF0-2F48-AFBC-C0DD37279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23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6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658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200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658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172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929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89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144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90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2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7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22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20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969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514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25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7768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90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145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909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7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30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50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775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673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9298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458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556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6606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036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053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42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66704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382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157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533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8456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69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145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77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35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31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C1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7D01E-1DBB-6635-3B8A-E056B883AD50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 Snap</a:t>
            </a:r>
          </a:p>
        </p:txBody>
      </p:sp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7DEFD1A-05C9-5C77-26B8-838A89A909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6ACD36-E186-480B-25E6-3A33C7A2F3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EE8D701-173E-D88C-C6BF-9B5FFF3C85F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7866AC-BC7D-2614-B225-D19B61A9CC1F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9A836E-3222-2208-9261-81FBE07EFA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653751" y="5864428"/>
            <a:ext cx="752400" cy="752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CDDF09F-8E6D-D4AC-6832-DF99BBF78F7C}"/>
              </a:ext>
            </a:extLst>
          </p:cNvPr>
          <p:cNvSpPr txBox="1"/>
          <p:nvPr/>
        </p:nvSpPr>
        <p:spPr>
          <a:xfrm>
            <a:off x="10474479" y="6055265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Mathematics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1954B3-6816-DD99-6F1E-077A551089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909869" y="1966100"/>
            <a:ext cx="2819400" cy="3225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710FB1-63FA-105D-AF98-74968BFADC7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12702" y="1966100"/>
            <a:ext cx="2768600" cy="3136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F93E1A-D5AE-6177-B4C1-F03026DF1F9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583478" y="1724433"/>
            <a:ext cx="5071110" cy="3499065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EC19CB-BC15-CDDE-EFA4-D76F0600E105}"/>
              </a:ext>
            </a:extLst>
          </p:cNvPr>
          <p:cNvSpPr txBox="1"/>
          <p:nvPr/>
        </p:nvSpPr>
        <p:spPr>
          <a:xfrm>
            <a:off x="1789807" y="2213329"/>
            <a:ext cx="3720484" cy="2446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9DAD2AA-851B-C4E4-494A-C6978847723D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38FB0AC-0092-7F22-D8AA-28FD5083DDEA}"/>
              </a:ext>
            </a:extLst>
          </p:cNvPr>
          <p:cNvGrpSpPr/>
          <p:nvPr/>
        </p:nvGrpSpPr>
        <p:grpSpPr>
          <a:xfrm>
            <a:off x="7644034" y="2550876"/>
            <a:ext cx="1759528" cy="1794651"/>
            <a:chOff x="2817592" y="2546583"/>
            <a:chExt cx="1759528" cy="1794651"/>
          </a:xfrm>
          <a:solidFill>
            <a:srgbClr val="96C12B"/>
          </a:solidFill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8710E33-B5BE-940C-800E-BB1A773B7B0B}"/>
                </a:ext>
              </a:extLst>
            </p:cNvPr>
            <p:cNvSpPr/>
            <p:nvPr/>
          </p:nvSpPr>
          <p:spPr>
            <a:xfrm>
              <a:off x="2817592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5EAC01C-CD8B-108C-D0E2-FF5A9381883B}"/>
                </a:ext>
              </a:extLst>
            </p:cNvPr>
            <p:cNvSpPr/>
            <p:nvPr/>
          </p:nvSpPr>
          <p:spPr>
            <a:xfrm>
              <a:off x="4084065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7C907A6-05B4-C61D-B64B-8F0B9C979E35}"/>
                </a:ext>
              </a:extLst>
            </p:cNvPr>
            <p:cNvSpPr/>
            <p:nvPr/>
          </p:nvSpPr>
          <p:spPr>
            <a:xfrm>
              <a:off x="3450828" y="31973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D685E28-23AE-9258-DDFC-62F075D06C9D}"/>
                </a:ext>
              </a:extLst>
            </p:cNvPr>
            <p:cNvSpPr/>
            <p:nvPr/>
          </p:nvSpPr>
          <p:spPr>
            <a:xfrm>
              <a:off x="2817592" y="38481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52178A6-AA5C-94F8-1926-7F6B183A1A9B}"/>
                </a:ext>
              </a:extLst>
            </p:cNvPr>
            <p:cNvSpPr/>
            <p:nvPr/>
          </p:nvSpPr>
          <p:spPr>
            <a:xfrm>
              <a:off x="4084065" y="38481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0243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EC19CB-BC15-CDDE-EFA4-D76F0600E105}"/>
              </a:ext>
            </a:extLst>
          </p:cNvPr>
          <p:cNvSpPr txBox="1"/>
          <p:nvPr/>
        </p:nvSpPr>
        <p:spPr>
          <a:xfrm>
            <a:off x="1789807" y="2213329"/>
            <a:ext cx="3720484" cy="2446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10</a:t>
            </a:r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9DAD2AA-851B-C4E4-494A-C6978847723D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0C557A1-742C-7BFB-A321-4CAA2D5FA005}"/>
              </a:ext>
            </a:extLst>
          </p:cNvPr>
          <p:cNvGrpSpPr/>
          <p:nvPr/>
        </p:nvGrpSpPr>
        <p:grpSpPr>
          <a:xfrm>
            <a:off x="7644034" y="2550876"/>
            <a:ext cx="1759528" cy="1794651"/>
            <a:chOff x="2817592" y="2546583"/>
            <a:chExt cx="1759528" cy="1794651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0F530FE-60B5-A460-6915-83ED18964646}"/>
                </a:ext>
              </a:extLst>
            </p:cNvPr>
            <p:cNvSpPr/>
            <p:nvPr/>
          </p:nvSpPr>
          <p:spPr>
            <a:xfrm>
              <a:off x="2817592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3CE9362-1C64-96CF-6B6B-6D0B037ADACE}"/>
                </a:ext>
              </a:extLst>
            </p:cNvPr>
            <p:cNvSpPr/>
            <p:nvPr/>
          </p:nvSpPr>
          <p:spPr>
            <a:xfrm>
              <a:off x="4084065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F4FA484-2817-7D8C-FE26-1AD6DBC54290}"/>
                </a:ext>
              </a:extLst>
            </p:cNvPr>
            <p:cNvSpPr/>
            <p:nvPr/>
          </p:nvSpPr>
          <p:spPr>
            <a:xfrm>
              <a:off x="3450828" y="31973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E1722DD-0B1E-0003-9584-E3E81E850A3C}"/>
                </a:ext>
              </a:extLst>
            </p:cNvPr>
            <p:cNvSpPr/>
            <p:nvPr/>
          </p:nvSpPr>
          <p:spPr>
            <a:xfrm>
              <a:off x="2817592" y="38481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24A09C3-0CD2-1EAA-2896-04839A694884}"/>
                </a:ext>
              </a:extLst>
            </p:cNvPr>
            <p:cNvSpPr/>
            <p:nvPr/>
          </p:nvSpPr>
          <p:spPr>
            <a:xfrm>
              <a:off x="4084065" y="38481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911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EC19CB-BC15-CDDE-EFA4-D76F0600E105}"/>
              </a:ext>
            </a:extLst>
          </p:cNvPr>
          <p:cNvSpPr txBox="1"/>
          <p:nvPr/>
        </p:nvSpPr>
        <p:spPr>
          <a:xfrm>
            <a:off x="1789807" y="2213329"/>
            <a:ext cx="3720484" cy="2446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4127CB-6549-8D62-C517-B6BC8E317C7B}"/>
              </a:ext>
            </a:extLst>
          </p:cNvPr>
          <p:cNvGrpSpPr/>
          <p:nvPr/>
        </p:nvGrpSpPr>
        <p:grpSpPr>
          <a:xfrm>
            <a:off x="7607458" y="1556539"/>
            <a:ext cx="1832680" cy="3777001"/>
            <a:chOff x="2763079" y="1550506"/>
            <a:chExt cx="1958006" cy="4035287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5A461C9-41CE-FDC8-F378-EB363504F57F}"/>
                </a:ext>
              </a:extLst>
            </p:cNvPr>
            <p:cNvSpPr/>
            <p:nvPr/>
          </p:nvSpPr>
          <p:spPr>
            <a:xfrm>
              <a:off x="2763079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A92F851-DBBF-60C6-C53F-1DF76B32067F}"/>
                </a:ext>
              </a:extLst>
            </p:cNvPr>
            <p:cNvSpPr/>
            <p:nvPr/>
          </p:nvSpPr>
          <p:spPr>
            <a:xfrm>
              <a:off x="4194313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F3A7E1E-310F-996D-7E0C-5BE17B0FF5D4}"/>
                </a:ext>
              </a:extLst>
            </p:cNvPr>
            <p:cNvSpPr/>
            <p:nvPr/>
          </p:nvSpPr>
          <p:spPr>
            <a:xfrm>
              <a:off x="3478696" y="2252209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3C11311-B8E4-2B8F-291C-38DD34D4DB02}"/>
                </a:ext>
              </a:extLst>
            </p:cNvPr>
            <p:cNvSpPr/>
            <p:nvPr/>
          </p:nvSpPr>
          <p:spPr>
            <a:xfrm>
              <a:off x="2763079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49CEEF-608C-EAE9-ED9E-D622CEF9A94C}"/>
                </a:ext>
              </a:extLst>
            </p:cNvPr>
            <p:cNvSpPr/>
            <p:nvPr/>
          </p:nvSpPr>
          <p:spPr>
            <a:xfrm>
              <a:off x="4194313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9E8589-0F79-B283-712C-7E02ABC4D659}"/>
                </a:ext>
              </a:extLst>
            </p:cNvPr>
            <p:cNvSpPr/>
            <p:nvPr/>
          </p:nvSpPr>
          <p:spPr>
            <a:xfrm>
              <a:off x="2763079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17B5550-35B6-0308-44B2-25C5AAB6918B}"/>
                </a:ext>
              </a:extLst>
            </p:cNvPr>
            <p:cNvSpPr/>
            <p:nvPr/>
          </p:nvSpPr>
          <p:spPr>
            <a:xfrm>
              <a:off x="4194313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B8B1DD-1AD1-A980-9E4D-DE96ECA95072}"/>
                </a:ext>
              </a:extLst>
            </p:cNvPr>
            <p:cNvSpPr/>
            <p:nvPr/>
          </p:nvSpPr>
          <p:spPr>
            <a:xfrm>
              <a:off x="3478696" y="4357318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8EFF1E3-D9B4-C4B4-F55D-A333B80A70F1}"/>
                </a:ext>
              </a:extLst>
            </p:cNvPr>
            <p:cNvSpPr/>
            <p:nvPr/>
          </p:nvSpPr>
          <p:spPr>
            <a:xfrm>
              <a:off x="2763079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B750E20-B488-1CFB-4E8E-ED932F751134}"/>
                </a:ext>
              </a:extLst>
            </p:cNvPr>
            <p:cNvSpPr/>
            <p:nvPr/>
          </p:nvSpPr>
          <p:spPr>
            <a:xfrm>
              <a:off x="4194313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5133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4127CB-6549-8D62-C517-B6BC8E317C7B}"/>
              </a:ext>
            </a:extLst>
          </p:cNvPr>
          <p:cNvGrpSpPr/>
          <p:nvPr/>
        </p:nvGrpSpPr>
        <p:grpSpPr>
          <a:xfrm>
            <a:off x="7607458" y="1556539"/>
            <a:ext cx="1832680" cy="3777001"/>
            <a:chOff x="2763079" y="1550506"/>
            <a:chExt cx="1958006" cy="4035287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5A461C9-41CE-FDC8-F378-EB363504F57F}"/>
                </a:ext>
              </a:extLst>
            </p:cNvPr>
            <p:cNvSpPr/>
            <p:nvPr/>
          </p:nvSpPr>
          <p:spPr>
            <a:xfrm>
              <a:off x="2763079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A92F851-DBBF-60C6-C53F-1DF76B32067F}"/>
                </a:ext>
              </a:extLst>
            </p:cNvPr>
            <p:cNvSpPr/>
            <p:nvPr/>
          </p:nvSpPr>
          <p:spPr>
            <a:xfrm>
              <a:off x="4194313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F3A7E1E-310F-996D-7E0C-5BE17B0FF5D4}"/>
                </a:ext>
              </a:extLst>
            </p:cNvPr>
            <p:cNvSpPr/>
            <p:nvPr/>
          </p:nvSpPr>
          <p:spPr>
            <a:xfrm>
              <a:off x="3478696" y="2252209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3C11311-B8E4-2B8F-291C-38DD34D4DB02}"/>
                </a:ext>
              </a:extLst>
            </p:cNvPr>
            <p:cNvSpPr/>
            <p:nvPr/>
          </p:nvSpPr>
          <p:spPr>
            <a:xfrm>
              <a:off x="2763079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49CEEF-608C-EAE9-ED9E-D622CEF9A94C}"/>
                </a:ext>
              </a:extLst>
            </p:cNvPr>
            <p:cNvSpPr/>
            <p:nvPr/>
          </p:nvSpPr>
          <p:spPr>
            <a:xfrm>
              <a:off x="4194313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9E8589-0F79-B283-712C-7E02ABC4D659}"/>
                </a:ext>
              </a:extLst>
            </p:cNvPr>
            <p:cNvSpPr/>
            <p:nvPr/>
          </p:nvSpPr>
          <p:spPr>
            <a:xfrm>
              <a:off x="2763079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17B5550-35B6-0308-44B2-25C5AAB6918B}"/>
                </a:ext>
              </a:extLst>
            </p:cNvPr>
            <p:cNvSpPr/>
            <p:nvPr/>
          </p:nvSpPr>
          <p:spPr>
            <a:xfrm>
              <a:off x="4194313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B8B1DD-1AD1-A980-9E4D-DE96ECA95072}"/>
                </a:ext>
              </a:extLst>
            </p:cNvPr>
            <p:cNvSpPr/>
            <p:nvPr/>
          </p:nvSpPr>
          <p:spPr>
            <a:xfrm>
              <a:off x="3478696" y="4357318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8EFF1E3-D9B4-C4B4-F55D-A333B80A70F1}"/>
                </a:ext>
              </a:extLst>
            </p:cNvPr>
            <p:cNvSpPr/>
            <p:nvPr/>
          </p:nvSpPr>
          <p:spPr>
            <a:xfrm>
              <a:off x="2763079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B750E20-B488-1CFB-4E8E-ED932F751134}"/>
                </a:ext>
              </a:extLst>
            </p:cNvPr>
            <p:cNvSpPr/>
            <p:nvPr/>
          </p:nvSpPr>
          <p:spPr>
            <a:xfrm>
              <a:off x="4194313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F0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2ADA47E-AABD-CB6A-1DBC-D2279FBB12C4}"/>
              </a:ext>
            </a:extLst>
          </p:cNvPr>
          <p:cNvSpPr txBox="1"/>
          <p:nvPr/>
        </p:nvSpPr>
        <p:spPr>
          <a:xfrm>
            <a:off x="1789807" y="2213329"/>
            <a:ext cx="3720484" cy="2446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10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BC1DF3E-D16C-0DDC-703E-75364CB766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899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4127CB-6549-8D62-C517-B6BC8E317C7B}"/>
              </a:ext>
            </a:extLst>
          </p:cNvPr>
          <p:cNvGrpSpPr/>
          <p:nvPr/>
        </p:nvGrpSpPr>
        <p:grpSpPr>
          <a:xfrm>
            <a:off x="7607458" y="1556539"/>
            <a:ext cx="1832680" cy="3777001"/>
            <a:chOff x="2763079" y="1550506"/>
            <a:chExt cx="1958006" cy="4035287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5A461C9-41CE-FDC8-F378-EB363504F57F}"/>
                </a:ext>
              </a:extLst>
            </p:cNvPr>
            <p:cNvSpPr/>
            <p:nvPr/>
          </p:nvSpPr>
          <p:spPr>
            <a:xfrm>
              <a:off x="2763079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A92F851-DBBF-60C6-C53F-1DF76B32067F}"/>
                </a:ext>
              </a:extLst>
            </p:cNvPr>
            <p:cNvSpPr/>
            <p:nvPr/>
          </p:nvSpPr>
          <p:spPr>
            <a:xfrm>
              <a:off x="4194313" y="1550506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F3A7E1E-310F-996D-7E0C-5BE17B0FF5D4}"/>
                </a:ext>
              </a:extLst>
            </p:cNvPr>
            <p:cNvSpPr/>
            <p:nvPr/>
          </p:nvSpPr>
          <p:spPr>
            <a:xfrm>
              <a:off x="3478696" y="2252209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3C11311-B8E4-2B8F-291C-38DD34D4DB02}"/>
                </a:ext>
              </a:extLst>
            </p:cNvPr>
            <p:cNvSpPr/>
            <p:nvPr/>
          </p:nvSpPr>
          <p:spPr>
            <a:xfrm>
              <a:off x="2763079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49CEEF-608C-EAE9-ED9E-D622CEF9A94C}"/>
                </a:ext>
              </a:extLst>
            </p:cNvPr>
            <p:cNvSpPr/>
            <p:nvPr/>
          </p:nvSpPr>
          <p:spPr>
            <a:xfrm>
              <a:off x="4194313" y="2953912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29E8589-0F79-B283-712C-7E02ABC4D659}"/>
                </a:ext>
              </a:extLst>
            </p:cNvPr>
            <p:cNvSpPr/>
            <p:nvPr/>
          </p:nvSpPr>
          <p:spPr>
            <a:xfrm>
              <a:off x="2763079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17B5550-35B6-0308-44B2-25C5AAB6918B}"/>
                </a:ext>
              </a:extLst>
            </p:cNvPr>
            <p:cNvSpPr/>
            <p:nvPr/>
          </p:nvSpPr>
          <p:spPr>
            <a:xfrm>
              <a:off x="4194313" y="3655615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7B8B1DD-1AD1-A980-9E4D-DE96ECA95072}"/>
                </a:ext>
              </a:extLst>
            </p:cNvPr>
            <p:cNvSpPr/>
            <p:nvPr/>
          </p:nvSpPr>
          <p:spPr>
            <a:xfrm>
              <a:off x="3478696" y="4357318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8EFF1E3-D9B4-C4B4-F55D-A333B80A70F1}"/>
                </a:ext>
              </a:extLst>
            </p:cNvPr>
            <p:cNvSpPr/>
            <p:nvPr/>
          </p:nvSpPr>
          <p:spPr>
            <a:xfrm>
              <a:off x="2763079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B750E20-B488-1CFB-4E8E-ED932F751134}"/>
                </a:ext>
              </a:extLst>
            </p:cNvPr>
            <p:cNvSpPr/>
            <p:nvPr/>
          </p:nvSpPr>
          <p:spPr>
            <a:xfrm>
              <a:off x="4194313" y="5059021"/>
              <a:ext cx="526772" cy="5267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E91D2C5-96CB-44DA-3931-C7AE73579E99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79689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91D2C5-96CB-44DA-3931-C7AE73579E99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6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1730847-FA73-B424-7A29-08694D8BF8CE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A2D87A3-0FE3-8753-C37F-AED0D66652F6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365F9E3-C626-62E6-6A6C-1F3BE408E946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30FF0BC-CC11-18E2-F58D-B1E635A5800F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E20B5FF-F88C-66D9-3FC3-693B611F42D4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1F1B2A1-354A-DE6E-6560-1F6E17E60572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3BBD52E-4626-AE22-8F4F-38E2D860D791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2DEC91D-E11A-2D5E-AC43-B990AF90CAF7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2453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660116-3819-02CD-9F2C-A24FAA99A0B7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34B452-5900-E6B5-714A-5F7A00D82A0D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F8A43A8-D270-F29F-DA0C-A64919E47EC1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D93710-603D-23D3-7B4E-4EDC2E20E084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2C9CB62-E124-7F82-6569-334F789147E1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B7AE95-BCC9-E29F-3764-407869925031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B6D1C0A-A16D-9214-4663-F83F81F69CC2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672390-32EB-D823-B481-D6ED497C2B3E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6529D65-DDE3-37FA-C612-6ED96811095C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260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660116-3819-02CD-9F2C-A24FAA99A0B7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34B452-5900-E6B5-714A-5F7A00D82A0D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F8A43A8-D270-F29F-DA0C-A64919E47EC1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D93710-603D-23D3-7B4E-4EDC2E20E084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2C9CB62-E124-7F82-6569-334F789147E1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B7AE95-BCC9-E29F-3764-407869925031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B6D1C0A-A16D-9214-4663-F83F81F69CC2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672390-32EB-D823-B481-D6ED497C2B3E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6529D65-DDE3-37FA-C612-6ED96811095C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C8240361-CF88-F5F3-CBDA-4D6D2A3238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697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05F9E1-F5E2-1D04-0A4E-A1E31D3DABA9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1FB5B6D-7F06-898D-5CAF-81031347EF71}"/>
              </a:ext>
            </a:extLst>
          </p:cNvPr>
          <p:cNvSpPr/>
          <p:nvPr/>
        </p:nvSpPr>
        <p:spPr>
          <a:xfrm>
            <a:off x="8277271" y="3201662"/>
            <a:ext cx="493055" cy="493055"/>
          </a:xfrm>
          <a:prstGeom prst="ellipse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84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05F9E1-F5E2-1D04-0A4E-A1E31D3DABA9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1FB5B6D-7F06-898D-5CAF-81031347EF71}"/>
              </a:ext>
            </a:extLst>
          </p:cNvPr>
          <p:cNvSpPr/>
          <p:nvPr/>
        </p:nvSpPr>
        <p:spPr>
          <a:xfrm>
            <a:off x="8277271" y="3201662"/>
            <a:ext cx="493055" cy="493055"/>
          </a:xfrm>
          <a:prstGeom prst="ellipse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604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3F927D4F-9A68-300A-395B-5E09FC094042}"/>
              </a:ext>
            </a:extLst>
          </p:cNvPr>
          <p:cNvGrpSpPr/>
          <p:nvPr/>
        </p:nvGrpSpPr>
        <p:grpSpPr>
          <a:xfrm>
            <a:off x="2067339" y="1242391"/>
            <a:ext cx="3260035" cy="4403035"/>
            <a:chOff x="2067339" y="1242391"/>
            <a:chExt cx="3260035" cy="4403035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7F65BF2-0D6D-BD5A-F49F-A00EEA3181C2}"/>
                </a:ext>
              </a:extLst>
            </p:cNvPr>
            <p:cNvSpPr/>
            <p:nvPr/>
          </p:nvSpPr>
          <p:spPr>
            <a:xfrm>
              <a:off x="2067339" y="1242391"/>
              <a:ext cx="3260035" cy="4403035"/>
            </a:xfrm>
            <a:prstGeom prst="roundRect">
              <a:avLst>
                <a:gd name="adj" fmla="val 6911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>
              <a:outerShdw blurRad="12700" dist="381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62DA35C-1703-DAAF-141C-9D4A4FD61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183680" y="2441897"/>
              <a:ext cx="2990775" cy="1974206"/>
            </a:xfrm>
            <a:prstGeom prst="rect">
              <a:avLst/>
            </a:prstGeom>
            <a:effectLst>
              <a:outerShdw dist="50800" dir="2880000" algn="ctr" rotWithShape="0">
                <a:srgbClr val="000000">
                  <a:alpha val="12035"/>
                </a:srgbClr>
              </a:outerShdw>
            </a:effec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F65A859-05B9-E214-0455-EF2A6212B342}"/>
              </a:ext>
            </a:extLst>
          </p:cNvPr>
          <p:cNvGrpSpPr/>
          <p:nvPr/>
        </p:nvGrpSpPr>
        <p:grpSpPr>
          <a:xfrm>
            <a:off x="6893781" y="1242391"/>
            <a:ext cx="3260035" cy="4403035"/>
            <a:chOff x="2067339" y="1242391"/>
            <a:chExt cx="3260035" cy="4403035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C9AA0AE-9358-CA41-EA18-782851724E0C}"/>
                </a:ext>
              </a:extLst>
            </p:cNvPr>
            <p:cNvSpPr/>
            <p:nvPr/>
          </p:nvSpPr>
          <p:spPr>
            <a:xfrm>
              <a:off x="2067339" y="1242391"/>
              <a:ext cx="3260035" cy="4403035"/>
            </a:xfrm>
            <a:prstGeom prst="roundRect">
              <a:avLst>
                <a:gd name="adj" fmla="val 6911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>
              <a:outerShdw blurRad="12700" dist="381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64DDA5C-319A-2709-FC9F-7443DEDC6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183680" y="2441897"/>
              <a:ext cx="2990775" cy="1974206"/>
            </a:xfrm>
            <a:prstGeom prst="rect">
              <a:avLst/>
            </a:prstGeom>
            <a:effectLst>
              <a:outerShdw dist="50800" dir="2880000" algn="ctr" rotWithShape="0">
                <a:srgbClr val="000000">
                  <a:alpha val="12035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48B22C-BBF2-4E08-18A6-3952F4A2DF57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4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0B2942-A4BA-0273-23D4-14E3B68A5CC6}"/>
              </a:ext>
            </a:extLst>
          </p:cNvPr>
          <p:cNvGrpSpPr/>
          <p:nvPr/>
        </p:nvGrpSpPr>
        <p:grpSpPr>
          <a:xfrm>
            <a:off x="7637354" y="2803994"/>
            <a:ext cx="1772889" cy="1306900"/>
            <a:chOff x="2810327" y="2771142"/>
            <a:chExt cx="1772889" cy="1306900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F03D1D6-C369-80DB-2092-E641E23B0B82}"/>
                </a:ext>
              </a:extLst>
            </p:cNvPr>
            <p:cNvSpPr/>
            <p:nvPr/>
          </p:nvSpPr>
          <p:spPr>
            <a:xfrm>
              <a:off x="4090161" y="277526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A76C68-1CE0-B1EE-088E-4AD0715F77CA}"/>
                </a:ext>
              </a:extLst>
            </p:cNvPr>
            <p:cNvSpPr/>
            <p:nvPr/>
          </p:nvSpPr>
          <p:spPr>
            <a:xfrm>
              <a:off x="4090161" y="358498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B6566DC-8B7A-9363-868F-E633E673B81D}"/>
                </a:ext>
              </a:extLst>
            </p:cNvPr>
            <p:cNvSpPr/>
            <p:nvPr/>
          </p:nvSpPr>
          <p:spPr>
            <a:xfrm>
              <a:off x="2810327" y="277114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6305DA8-35DC-81E8-5E73-F8C90938DA54}"/>
                </a:ext>
              </a:extLst>
            </p:cNvPr>
            <p:cNvSpPr/>
            <p:nvPr/>
          </p:nvSpPr>
          <p:spPr>
            <a:xfrm>
              <a:off x="2810327" y="358086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8369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48B22C-BBF2-4E08-18A6-3952F4A2DF57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4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0B2942-A4BA-0273-23D4-14E3B68A5CC6}"/>
              </a:ext>
            </a:extLst>
          </p:cNvPr>
          <p:cNvGrpSpPr/>
          <p:nvPr/>
        </p:nvGrpSpPr>
        <p:grpSpPr>
          <a:xfrm>
            <a:off x="7637354" y="2803994"/>
            <a:ext cx="1772889" cy="1306900"/>
            <a:chOff x="2810327" y="2771142"/>
            <a:chExt cx="1772889" cy="1306900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F03D1D6-C369-80DB-2092-E641E23B0B82}"/>
                </a:ext>
              </a:extLst>
            </p:cNvPr>
            <p:cNvSpPr/>
            <p:nvPr/>
          </p:nvSpPr>
          <p:spPr>
            <a:xfrm>
              <a:off x="4090161" y="277526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A76C68-1CE0-B1EE-088E-4AD0715F77CA}"/>
                </a:ext>
              </a:extLst>
            </p:cNvPr>
            <p:cNvSpPr/>
            <p:nvPr/>
          </p:nvSpPr>
          <p:spPr>
            <a:xfrm>
              <a:off x="4090161" y="358498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B6566DC-8B7A-9363-868F-E633E673B81D}"/>
                </a:ext>
              </a:extLst>
            </p:cNvPr>
            <p:cNvSpPr/>
            <p:nvPr/>
          </p:nvSpPr>
          <p:spPr>
            <a:xfrm>
              <a:off x="2810327" y="277114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6305DA8-35DC-81E8-5E73-F8C90938DA54}"/>
                </a:ext>
              </a:extLst>
            </p:cNvPr>
            <p:cNvSpPr/>
            <p:nvPr/>
          </p:nvSpPr>
          <p:spPr>
            <a:xfrm>
              <a:off x="2810327" y="358086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5207B3B5-5631-6E4C-F535-1B1633B2D8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273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48B22C-BBF2-4E08-18A6-3952F4A2DF57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539F068-60A2-A334-C6AA-23B76AFC2BBB}"/>
              </a:ext>
            </a:extLst>
          </p:cNvPr>
          <p:cNvGrpSpPr/>
          <p:nvPr/>
        </p:nvGrpSpPr>
        <p:grpSpPr>
          <a:xfrm>
            <a:off x="7637354" y="2803994"/>
            <a:ext cx="1772889" cy="1306900"/>
            <a:chOff x="2810327" y="2771142"/>
            <a:chExt cx="1772889" cy="1306900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AB3909D-0223-9EFA-0B94-EE6A106BB38C}"/>
                </a:ext>
              </a:extLst>
            </p:cNvPr>
            <p:cNvSpPr/>
            <p:nvPr/>
          </p:nvSpPr>
          <p:spPr>
            <a:xfrm>
              <a:off x="4090161" y="277526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FB2C572-DD87-F1DB-105F-6390A42FDB13}"/>
                </a:ext>
              </a:extLst>
            </p:cNvPr>
            <p:cNvSpPr/>
            <p:nvPr/>
          </p:nvSpPr>
          <p:spPr>
            <a:xfrm>
              <a:off x="4090161" y="358498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57B2258-FE35-0160-3975-A0AE0D66BA7E}"/>
                </a:ext>
              </a:extLst>
            </p:cNvPr>
            <p:cNvSpPr/>
            <p:nvPr/>
          </p:nvSpPr>
          <p:spPr>
            <a:xfrm>
              <a:off x="2810327" y="277114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27A6F87-6C76-5412-76C1-D03D04D4CC8E}"/>
                </a:ext>
              </a:extLst>
            </p:cNvPr>
            <p:cNvSpPr/>
            <p:nvPr/>
          </p:nvSpPr>
          <p:spPr>
            <a:xfrm>
              <a:off x="2810327" y="358086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9005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4E0C4-6548-7549-783B-A5BB6FDAE1EB}"/>
              </a:ext>
            </a:extLst>
          </p:cNvPr>
          <p:cNvSpPr txBox="1"/>
          <p:nvPr/>
        </p:nvSpPr>
        <p:spPr>
          <a:xfrm>
            <a:off x="2453459" y="225975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ED982E-AC18-D443-F959-D56E65B012F6}"/>
              </a:ext>
            </a:extLst>
          </p:cNvPr>
          <p:cNvGrpSpPr/>
          <p:nvPr/>
        </p:nvGrpSpPr>
        <p:grpSpPr>
          <a:xfrm>
            <a:off x="7644034" y="3193124"/>
            <a:ext cx="1759528" cy="493056"/>
            <a:chOff x="2817592" y="3191690"/>
            <a:chExt cx="1759528" cy="493056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8E6C57A-E6B1-BD2B-EC9E-72432F886CC8}"/>
                </a:ext>
              </a:extLst>
            </p:cNvPr>
            <p:cNvSpPr/>
            <p:nvPr/>
          </p:nvSpPr>
          <p:spPr>
            <a:xfrm>
              <a:off x="2817592" y="3191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B039B9E-B150-FBC1-1B5A-50AEA86EC5E6}"/>
                </a:ext>
              </a:extLst>
            </p:cNvPr>
            <p:cNvSpPr/>
            <p:nvPr/>
          </p:nvSpPr>
          <p:spPr>
            <a:xfrm>
              <a:off x="4084065" y="319169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7226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4E0C4-6548-7549-783B-A5BB6FDAE1EB}"/>
              </a:ext>
            </a:extLst>
          </p:cNvPr>
          <p:cNvSpPr txBox="1"/>
          <p:nvPr/>
        </p:nvSpPr>
        <p:spPr>
          <a:xfrm>
            <a:off x="2453459" y="225975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ED982E-AC18-D443-F959-D56E65B012F6}"/>
              </a:ext>
            </a:extLst>
          </p:cNvPr>
          <p:cNvGrpSpPr/>
          <p:nvPr/>
        </p:nvGrpSpPr>
        <p:grpSpPr>
          <a:xfrm>
            <a:off x="7644034" y="3193124"/>
            <a:ext cx="1759528" cy="493056"/>
            <a:chOff x="2817592" y="3191690"/>
            <a:chExt cx="1759528" cy="493056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8E6C57A-E6B1-BD2B-EC9E-72432F886CC8}"/>
                </a:ext>
              </a:extLst>
            </p:cNvPr>
            <p:cNvSpPr/>
            <p:nvPr/>
          </p:nvSpPr>
          <p:spPr>
            <a:xfrm>
              <a:off x="2817592" y="3191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B039B9E-B150-FBC1-1B5A-50AEA86EC5E6}"/>
                </a:ext>
              </a:extLst>
            </p:cNvPr>
            <p:cNvSpPr/>
            <p:nvPr/>
          </p:nvSpPr>
          <p:spPr>
            <a:xfrm>
              <a:off x="4084065" y="319169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7FE6452-560B-4CF9-893A-654ECD55464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782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ED982E-AC18-D443-F959-D56E65B012F6}"/>
              </a:ext>
            </a:extLst>
          </p:cNvPr>
          <p:cNvGrpSpPr/>
          <p:nvPr/>
        </p:nvGrpSpPr>
        <p:grpSpPr>
          <a:xfrm>
            <a:off x="7644034" y="3193124"/>
            <a:ext cx="1759528" cy="493056"/>
            <a:chOff x="2817592" y="3191690"/>
            <a:chExt cx="1759528" cy="493056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8E6C57A-E6B1-BD2B-EC9E-72432F886CC8}"/>
                </a:ext>
              </a:extLst>
            </p:cNvPr>
            <p:cNvSpPr/>
            <p:nvPr/>
          </p:nvSpPr>
          <p:spPr>
            <a:xfrm>
              <a:off x="2817592" y="3191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B039B9E-B150-FBC1-1B5A-50AEA86EC5E6}"/>
                </a:ext>
              </a:extLst>
            </p:cNvPr>
            <p:cNvSpPr/>
            <p:nvPr/>
          </p:nvSpPr>
          <p:spPr>
            <a:xfrm>
              <a:off x="4084065" y="319169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A81B17C-9ACB-40C2-6DF2-F8D5DF9F5A8E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49483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81B17C-9ACB-40C2-6DF2-F8D5DF9F5A8E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65A9DA-5644-F629-1364-2288C3929382}"/>
              </a:ext>
            </a:extLst>
          </p:cNvPr>
          <p:cNvGrpSpPr/>
          <p:nvPr/>
        </p:nvGrpSpPr>
        <p:grpSpPr>
          <a:xfrm>
            <a:off x="7607458" y="1899195"/>
            <a:ext cx="1832680" cy="3096245"/>
            <a:chOff x="2781016" y="922586"/>
            <a:chExt cx="1832680" cy="3096245"/>
          </a:xfrm>
          <a:solidFill>
            <a:srgbClr val="96C12B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38BEAB8-3508-FAE7-6F02-3F1261CA596B}"/>
                </a:ext>
              </a:extLst>
            </p:cNvPr>
            <p:cNvSpPr/>
            <p:nvPr/>
          </p:nvSpPr>
          <p:spPr>
            <a:xfrm>
              <a:off x="2781016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6EFF513-956C-A4D8-D20A-21F231F27EEE}"/>
                </a:ext>
              </a:extLst>
            </p:cNvPr>
            <p:cNvSpPr/>
            <p:nvPr/>
          </p:nvSpPr>
          <p:spPr>
            <a:xfrm>
              <a:off x="4120641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932EAB8-BDB7-919D-86B3-48C71E4C9A9F}"/>
                </a:ext>
              </a:extLst>
            </p:cNvPr>
            <p:cNvSpPr/>
            <p:nvPr/>
          </p:nvSpPr>
          <p:spPr>
            <a:xfrm>
              <a:off x="3450829" y="222418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925AEA9-646E-D2F7-24C2-347E7FA2B71D}"/>
                </a:ext>
              </a:extLst>
            </p:cNvPr>
            <p:cNvSpPr/>
            <p:nvPr/>
          </p:nvSpPr>
          <p:spPr>
            <a:xfrm>
              <a:off x="2781016" y="28749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860E7F5-909C-CF60-EC08-ED9F4A1429D7}"/>
                </a:ext>
              </a:extLst>
            </p:cNvPr>
            <p:cNvSpPr/>
            <p:nvPr/>
          </p:nvSpPr>
          <p:spPr>
            <a:xfrm>
              <a:off x="4120641" y="28749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734D8B3-1F12-162B-93F4-4227F04F3694}"/>
                </a:ext>
              </a:extLst>
            </p:cNvPr>
            <p:cNvSpPr/>
            <p:nvPr/>
          </p:nvSpPr>
          <p:spPr>
            <a:xfrm>
              <a:off x="2781016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49955A3-75C9-679F-AC79-F8EA7BEBA6D0}"/>
                </a:ext>
              </a:extLst>
            </p:cNvPr>
            <p:cNvSpPr/>
            <p:nvPr/>
          </p:nvSpPr>
          <p:spPr>
            <a:xfrm>
              <a:off x="4120641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4A4B05B-EEFE-C442-C952-7967C7329708}"/>
                </a:ext>
              </a:extLst>
            </p:cNvPr>
            <p:cNvSpPr/>
            <p:nvPr/>
          </p:nvSpPr>
          <p:spPr>
            <a:xfrm>
              <a:off x="2781016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AB8EF5F-9FB4-E218-B29C-CCB4497B0540}"/>
                </a:ext>
              </a:extLst>
            </p:cNvPr>
            <p:cNvSpPr/>
            <p:nvPr/>
          </p:nvSpPr>
          <p:spPr>
            <a:xfrm>
              <a:off x="4120641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2018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474C8-3047-2FFF-98EE-B42D44ABF742}"/>
              </a:ext>
            </a:extLst>
          </p:cNvPr>
          <p:cNvSpPr txBox="1"/>
          <p:nvPr/>
        </p:nvSpPr>
        <p:spPr>
          <a:xfrm>
            <a:off x="2453459" y="2261732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9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9C1B85-AB06-D92A-E544-516E0F7C3C37}"/>
              </a:ext>
            </a:extLst>
          </p:cNvPr>
          <p:cNvGrpSpPr/>
          <p:nvPr/>
        </p:nvGrpSpPr>
        <p:grpSpPr>
          <a:xfrm>
            <a:off x="7607458" y="1899195"/>
            <a:ext cx="1832680" cy="3096245"/>
            <a:chOff x="2781016" y="922586"/>
            <a:chExt cx="1832680" cy="3096245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7A00589-C081-2C1D-D48B-B07E02B521EC}"/>
                </a:ext>
              </a:extLst>
            </p:cNvPr>
            <p:cNvSpPr/>
            <p:nvPr/>
          </p:nvSpPr>
          <p:spPr>
            <a:xfrm>
              <a:off x="2781016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7778180-646F-A9AA-9339-2CD88741CB47}"/>
                </a:ext>
              </a:extLst>
            </p:cNvPr>
            <p:cNvSpPr/>
            <p:nvPr/>
          </p:nvSpPr>
          <p:spPr>
            <a:xfrm>
              <a:off x="4120641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ECA1611-BE45-8002-6D4E-BB6446AB13AC}"/>
                </a:ext>
              </a:extLst>
            </p:cNvPr>
            <p:cNvSpPr/>
            <p:nvPr/>
          </p:nvSpPr>
          <p:spPr>
            <a:xfrm>
              <a:off x="3450829" y="222418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8A0C423-6996-EAF0-C48A-D8CF9AC67E80}"/>
                </a:ext>
              </a:extLst>
            </p:cNvPr>
            <p:cNvSpPr/>
            <p:nvPr/>
          </p:nvSpPr>
          <p:spPr>
            <a:xfrm>
              <a:off x="2781016" y="28749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8554379-6479-76AC-403F-BF2B42C599FF}"/>
                </a:ext>
              </a:extLst>
            </p:cNvPr>
            <p:cNvSpPr/>
            <p:nvPr/>
          </p:nvSpPr>
          <p:spPr>
            <a:xfrm>
              <a:off x="4120641" y="28749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7CED430-594B-3B5F-E45C-6506EFC4B996}"/>
                </a:ext>
              </a:extLst>
            </p:cNvPr>
            <p:cNvSpPr/>
            <p:nvPr/>
          </p:nvSpPr>
          <p:spPr>
            <a:xfrm>
              <a:off x="2781016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DBA9849-03FB-6B84-A70C-206300CD0472}"/>
                </a:ext>
              </a:extLst>
            </p:cNvPr>
            <p:cNvSpPr/>
            <p:nvPr/>
          </p:nvSpPr>
          <p:spPr>
            <a:xfrm>
              <a:off x="4120641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92BD9BC-28D5-105E-B92D-C923012EC684}"/>
                </a:ext>
              </a:extLst>
            </p:cNvPr>
            <p:cNvSpPr/>
            <p:nvPr/>
          </p:nvSpPr>
          <p:spPr>
            <a:xfrm>
              <a:off x="2781016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87AE5E8-BFBD-9B1D-E407-220B1DA4E188}"/>
                </a:ext>
              </a:extLst>
            </p:cNvPr>
            <p:cNvSpPr/>
            <p:nvPr/>
          </p:nvSpPr>
          <p:spPr>
            <a:xfrm>
              <a:off x="4120641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4213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474C8-3047-2FFF-98EE-B42D44ABF742}"/>
              </a:ext>
            </a:extLst>
          </p:cNvPr>
          <p:cNvSpPr txBox="1"/>
          <p:nvPr/>
        </p:nvSpPr>
        <p:spPr>
          <a:xfrm>
            <a:off x="2453459" y="2261732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9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D9C1B85-AB06-D92A-E544-516E0F7C3C37}"/>
              </a:ext>
            </a:extLst>
          </p:cNvPr>
          <p:cNvGrpSpPr/>
          <p:nvPr/>
        </p:nvGrpSpPr>
        <p:grpSpPr>
          <a:xfrm>
            <a:off x="7607458" y="1899195"/>
            <a:ext cx="1832680" cy="3096245"/>
            <a:chOff x="2781016" y="922586"/>
            <a:chExt cx="1832680" cy="3096245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7A00589-C081-2C1D-D48B-B07E02B521EC}"/>
                </a:ext>
              </a:extLst>
            </p:cNvPr>
            <p:cNvSpPr/>
            <p:nvPr/>
          </p:nvSpPr>
          <p:spPr>
            <a:xfrm>
              <a:off x="2781016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7778180-646F-A9AA-9339-2CD88741CB47}"/>
                </a:ext>
              </a:extLst>
            </p:cNvPr>
            <p:cNvSpPr/>
            <p:nvPr/>
          </p:nvSpPr>
          <p:spPr>
            <a:xfrm>
              <a:off x="4120641" y="157338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ECA1611-BE45-8002-6D4E-BB6446AB13AC}"/>
                </a:ext>
              </a:extLst>
            </p:cNvPr>
            <p:cNvSpPr/>
            <p:nvPr/>
          </p:nvSpPr>
          <p:spPr>
            <a:xfrm>
              <a:off x="3450829" y="222418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8A0C423-6996-EAF0-C48A-D8CF9AC67E80}"/>
                </a:ext>
              </a:extLst>
            </p:cNvPr>
            <p:cNvSpPr/>
            <p:nvPr/>
          </p:nvSpPr>
          <p:spPr>
            <a:xfrm>
              <a:off x="2781016" y="28749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8554379-6479-76AC-403F-BF2B42C599FF}"/>
                </a:ext>
              </a:extLst>
            </p:cNvPr>
            <p:cNvSpPr/>
            <p:nvPr/>
          </p:nvSpPr>
          <p:spPr>
            <a:xfrm>
              <a:off x="4120641" y="28749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7CED430-594B-3B5F-E45C-6506EFC4B996}"/>
                </a:ext>
              </a:extLst>
            </p:cNvPr>
            <p:cNvSpPr/>
            <p:nvPr/>
          </p:nvSpPr>
          <p:spPr>
            <a:xfrm>
              <a:off x="2781016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DBA9849-03FB-6B84-A70C-206300CD0472}"/>
                </a:ext>
              </a:extLst>
            </p:cNvPr>
            <p:cNvSpPr/>
            <p:nvPr/>
          </p:nvSpPr>
          <p:spPr>
            <a:xfrm>
              <a:off x="4120641" y="352577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92BD9BC-28D5-105E-B92D-C923012EC684}"/>
                </a:ext>
              </a:extLst>
            </p:cNvPr>
            <p:cNvSpPr/>
            <p:nvPr/>
          </p:nvSpPr>
          <p:spPr>
            <a:xfrm>
              <a:off x="2781016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87AE5E8-BFBD-9B1D-E407-220B1DA4E188}"/>
                </a:ext>
              </a:extLst>
            </p:cNvPr>
            <p:cNvSpPr/>
            <p:nvPr/>
          </p:nvSpPr>
          <p:spPr>
            <a:xfrm>
              <a:off x="4120641" y="92258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D1544892-0DFB-5464-F8D6-D312CF9D81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024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7474C8-3047-2FFF-98EE-B42D44ABF742}"/>
              </a:ext>
            </a:extLst>
          </p:cNvPr>
          <p:cNvSpPr txBox="1"/>
          <p:nvPr/>
        </p:nvSpPr>
        <p:spPr>
          <a:xfrm>
            <a:off x="2453459" y="2261732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9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DE83E8A-33A2-0EC8-9D8A-E438F3886B2E}"/>
              </a:ext>
            </a:extLst>
          </p:cNvPr>
          <p:cNvGrpSpPr/>
          <p:nvPr/>
        </p:nvGrpSpPr>
        <p:grpSpPr>
          <a:xfrm>
            <a:off x="7644034" y="2550876"/>
            <a:ext cx="1759528" cy="1794651"/>
            <a:chOff x="2817592" y="2546583"/>
            <a:chExt cx="1759528" cy="1794651"/>
          </a:xfrm>
          <a:solidFill>
            <a:srgbClr val="96C12B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F5508C3-331B-4E1E-F724-8215FAB95883}"/>
                </a:ext>
              </a:extLst>
            </p:cNvPr>
            <p:cNvSpPr/>
            <p:nvPr/>
          </p:nvSpPr>
          <p:spPr>
            <a:xfrm>
              <a:off x="2817592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88CA2F6-C458-ED88-DF78-A41219DE7B35}"/>
                </a:ext>
              </a:extLst>
            </p:cNvPr>
            <p:cNvSpPr/>
            <p:nvPr/>
          </p:nvSpPr>
          <p:spPr>
            <a:xfrm>
              <a:off x="4084065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96AE4B-33C4-3D42-BD42-0542A5D76BC8}"/>
                </a:ext>
              </a:extLst>
            </p:cNvPr>
            <p:cNvSpPr/>
            <p:nvPr/>
          </p:nvSpPr>
          <p:spPr>
            <a:xfrm>
              <a:off x="3450828" y="31973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1D07B28-B55D-1775-01D3-74E123718A2D}"/>
                </a:ext>
              </a:extLst>
            </p:cNvPr>
            <p:cNvSpPr/>
            <p:nvPr/>
          </p:nvSpPr>
          <p:spPr>
            <a:xfrm>
              <a:off x="2817592" y="38481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70F02B5-8C38-F22E-98E1-22BD1E69393C}"/>
                </a:ext>
              </a:extLst>
            </p:cNvPr>
            <p:cNvSpPr/>
            <p:nvPr/>
          </p:nvSpPr>
          <p:spPr>
            <a:xfrm>
              <a:off x="4084065" y="38481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4912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F65A859-05B9-E214-0455-EF2A6212B342}"/>
              </a:ext>
            </a:extLst>
          </p:cNvPr>
          <p:cNvGrpSpPr/>
          <p:nvPr/>
        </p:nvGrpSpPr>
        <p:grpSpPr>
          <a:xfrm>
            <a:off x="6893781" y="1242391"/>
            <a:ext cx="3260035" cy="4403035"/>
            <a:chOff x="2067339" y="1242391"/>
            <a:chExt cx="3260035" cy="4403035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DC9AA0AE-9358-CA41-EA18-782851724E0C}"/>
                </a:ext>
              </a:extLst>
            </p:cNvPr>
            <p:cNvSpPr/>
            <p:nvPr/>
          </p:nvSpPr>
          <p:spPr>
            <a:xfrm>
              <a:off x="2067339" y="1242391"/>
              <a:ext cx="3260035" cy="4403035"/>
            </a:xfrm>
            <a:prstGeom prst="roundRect">
              <a:avLst>
                <a:gd name="adj" fmla="val 6911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>
              <a:outerShdw blurRad="12700" dist="381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64DDA5C-319A-2709-FC9F-7443DEDC6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183680" y="2441897"/>
              <a:ext cx="2990775" cy="1974206"/>
            </a:xfrm>
            <a:prstGeom prst="rect">
              <a:avLst/>
            </a:prstGeom>
            <a:effectLst>
              <a:outerShdw dist="50800" dir="2880000" algn="ctr" rotWithShape="0">
                <a:srgbClr val="000000">
                  <a:alpha val="12035"/>
                </a:srgbClr>
              </a:outerShdw>
            </a:effectLst>
          </p:spPr>
        </p:pic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9B31821-4EBD-31B6-3A50-32321DD4B46A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DE383-D64E-5720-5CE1-C3BD0914ED04}"/>
              </a:ext>
            </a:extLst>
          </p:cNvPr>
          <p:cNvSpPr txBox="1"/>
          <p:nvPr/>
        </p:nvSpPr>
        <p:spPr>
          <a:xfrm>
            <a:off x="2453459" y="225975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26543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C1994B-3572-0838-A1AD-3B9659F0F419}"/>
              </a:ext>
            </a:extLst>
          </p:cNvPr>
          <p:cNvSpPr txBox="1"/>
          <p:nvPr/>
        </p:nvSpPr>
        <p:spPr>
          <a:xfrm>
            <a:off x="2453459" y="226261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5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42EB17C-6644-B11A-8B68-554EAF762ED6}"/>
              </a:ext>
            </a:extLst>
          </p:cNvPr>
          <p:cNvGrpSpPr/>
          <p:nvPr/>
        </p:nvGrpSpPr>
        <p:grpSpPr>
          <a:xfrm>
            <a:off x="7644034" y="2550876"/>
            <a:ext cx="1759528" cy="1794651"/>
            <a:chOff x="2817592" y="2546583"/>
            <a:chExt cx="1759528" cy="1794651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7B41AE3-DAEE-5DFC-98D7-3352FEF89912}"/>
                </a:ext>
              </a:extLst>
            </p:cNvPr>
            <p:cNvSpPr/>
            <p:nvPr/>
          </p:nvSpPr>
          <p:spPr>
            <a:xfrm>
              <a:off x="2817592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6F6954E-A2BA-510E-6D15-A82237492F41}"/>
                </a:ext>
              </a:extLst>
            </p:cNvPr>
            <p:cNvSpPr/>
            <p:nvPr/>
          </p:nvSpPr>
          <p:spPr>
            <a:xfrm>
              <a:off x="4084065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491A023-1598-5F7F-984B-0EE54A0BCD39}"/>
                </a:ext>
              </a:extLst>
            </p:cNvPr>
            <p:cNvSpPr/>
            <p:nvPr/>
          </p:nvSpPr>
          <p:spPr>
            <a:xfrm>
              <a:off x="3450828" y="31973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71A86BF-2A37-CB1A-FE8F-2A680254176A}"/>
                </a:ext>
              </a:extLst>
            </p:cNvPr>
            <p:cNvSpPr/>
            <p:nvPr/>
          </p:nvSpPr>
          <p:spPr>
            <a:xfrm>
              <a:off x="2817592" y="38481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2224B71-8678-2BBD-EDF3-E62E992A4A03}"/>
                </a:ext>
              </a:extLst>
            </p:cNvPr>
            <p:cNvSpPr/>
            <p:nvPr/>
          </p:nvSpPr>
          <p:spPr>
            <a:xfrm>
              <a:off x="4084065" y="38481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51314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C1994B-3572-0838-A1AD-3B9659F0F419}"/>
              </a:ext>
            </a:extLst>
          </p:cNvPr>
          <p:cNvSpPr txBox="1"/>
          <p:nvPr/>
        </p:nvSpPr>
        <p:spPr>
          <a:xfrm>
            <a:off x="2453459" y="226261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5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42EB17C-6644-B11A-8B68-554EAF762ED6}"/>
              </a:ext>
            </a:extLst>
          </p:cNvPr>
          <p:cNvGrpSpPr/>
          <p:nvPr/>
        </p:nvGrpSpPr>
        <p:grpSpPr>
          <a:xfrm>
            <a:off x="7644034" y="2550876"/>
            <a:ext cx="1759528" cy="1794651"/>
            <a:chOff x="2817592" y="2546583"/>
            <a:chExt cx="1759528" cy="1794651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7B41AE3-DAEE-5DFC-98D7-3352FEF89912}"/>
                </a:ext>
              </a:extLst>
            </p:cNvPr>
            <p:cNvSpPr/>
            <p:nvPr/>
          </p:nvSpPr>
          <p:spPr>
            <a:xfrm>
              <a:off x="2817592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6F6954E-A2BA-510E-6D15-A82237492F41}"/>
                </a:ext>
              </a:extLst>
            </p:cNvPr>
            <p:cNvSpPr/>
            <p:nvPr/>
          </p:nvSpPr>
          <p:spPr>
            <a:xfrm>
              <a:off x="4084065" y="254658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491A023-1598-5F7F-984B-0EE54A0BCD39}"/>
                </a:ext>
              </a:extLst>
            </p:cNvPr>
            <p:cNvSpPr/>
            <p:nvPr/>
          </p:nvSpPr>
          <p:spPr>
            <a:xfrm>
              <a:off x="3450828" y="31973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71A86BF-2A37-CB1A-FE8F-2A680254176A}"/>
                </a:ext>
              </a:extLst>
            </p:cNvPr>
            <p:cNvSpPr/>
            <p:nvPr/>
          </p:nvSpPr>
          <p:spPr>
            <a:xfrm>
              <a:off x="2817592" y="38481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2224B71-8678-2BBD-EDF3-E62E992A4A03}"/>
                </a:ext>
              </a:extLst>
            </p:cNvPr>
            <p:cNvSpPr/>
            <p:nvPr/>
          </p:nvSpPr>
          <p:spPr>
            <a:xfrm>
              <a:off x="4084065" y="384817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82DD7A7F-2354-EFA7-146C-D85489E475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12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84304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3744383-8176-1E11-1302-C9CE9EED02AC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D54920-8461-5997-2FF6-483C05B1C84C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5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85474A-E24E-C3C0-0904-5D91A700AAE5}"/>
              </a:ext>
            </a:extLst>
          </p:cNvPr>
          <p:cNvGrpSpPr/>
          <p:nvPr/>
        </p:nvGrpSpPr>
        <p:grpSpPr>
          <a:xfrm>
            <a:off x="7637354" y="2395783"/>
            <a:ext cx="1772889" cy="2116626"/>
            <a:chOff x="2810327" y="2383444"/>
            <a:chExt cx="1772889" cy="2116626"/>
          </a:xfrm>
          <a:solidFill>
            <a:srgbClr val="96C12B"/>
          </a:solidFill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0B41BFE-BA5A-CC88-254C-69989BB7FDBD}"/>
                </a:ext>
              </a:extLst>
            </p:cNvPr>
            <p:cNvSpPr/>
            <p:nvPr/>
          </p:nvSpPr>
          <p:spPr>
            <a:xfrm>
              <a:off x="4090161" y="238756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B8AEA7-0830-8667-3E6A-77D5723D7B8B}"/>
                </a:ext>
              </a:extLst>
            </p:cNvPr>
            <p:cNvSpPr/>
            <p:nvPr/>
          </p:nvSpPr>
          <p:spPr>
            <a:xfrm>
              <a:off x="4090161" y="31972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13F900C-7A0F-DAAA-2770-F45577973429}"/>
                </a:ext>
              </a:extLst>
            </p:cNvPr>
            <p:cNvSpPr/>
            <p:nvPr/>
          </p:nvSpPr>
          <p:spPr>
            <a:xfrm>
              <a:off x="4090161" y="400701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B560C16-75A3-D23D-A5E5-22668AE72095}"/>
                </a:ext>
              </a:extLst>
            </p:cNvPr>
            <p:cNvSpPr/>
            <p:nvPr/>
          </p:nvSpPr>
          <p:spPr>
            <a:xfrm>
              <a:off x="2810327" y="238344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AB05EF4-3E36-E1C9-4B67-66E57E96FB90}"/>
                </a:ext>
              </a:extLst>
            </p:cNvPr>
            <p:cNvSpPr/>
            <p:nvPr/>
          </p:nvSpPr>
          <p:spPr>
            <a:xfrm>
              <a:off x="2810327" y="319317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6C699AB-3ED2-20B2-9B1D-4C154C237690}"/>
                </a:ext>
              </a:extLst>
            </p:cNvPr>
            <p:cNvSpPr/>
            <p:nvPr/>
          </p:nvSpPr>
          <p:spPr>
            <a:xfrm>
              <a:off x="2810327" y="400289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80205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660116-3819-02CD-9F2C-A24FAA99A0B7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EC7DF7C-7250-F405-C22E-C5E5DE0027CD}"/>
              </a:ext>
            </a:extLst>
          </p:cNvPr>
          <p:cNvGrpSpPr/>
          <p:nvPr/>
        </p:nvGrpSpPr>
        <p:grpSpPr>
          <a:xfrm>
            <a:off x="7637354" y="2395783"/>
            <a:ext cx="1772889" cy="2116626"/>
            <a:chOff x="2810327" y="2383444"/>
            <a:chExt cx="1772889" cy="2116626"/>
          </a:xfrm>
          <a:solidFill>
            <a:srgbClr val="96C12B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7F60791-C183-6BDE-5780-C22979C9D505}"/>
                </a:ext>
              </a:extLst>
            </p:cNvPr>
            <p:cNvSpPr/>
            <p:nvPr/>
          </p:nvSpPr>
          <p:spPr>
            <a:xfrm>
              <a:off x="4090161" y="238756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5CA34F2-84CE-FBF2-F5E9-3A295114D867}"/>
                </a:ext>
              </a:extLst>
            </p:cNvPr>
            <p:cNvSpPr/>
            <p:nvPr/>
          </p:nvSpPr>
          <p:spPr>
            <a:xfrm>
              <a:off x="4090161" y="31972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CC0EC10-6333-3CC7-D99A-5122DA42BBC6}"/>
                </a:ext>
              </a:extLst>
            </p:cNvPr>
            <p:cNvSpPr/>
            <p:nvPr/>
          </p:nvSpPr>
          <p:spPr>
            <a:xfrm>
              <a:off x="4090161" y="400701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1D92F05-59C1-7DFA-A468-5078BE3A527A}"/>
                </a:ext>
              </a:extLst>
            </p:cNvPr>
            <p:cNvSpPr/>
            <p:nvPr/>
          </p:nvSpPr>
          <p:spPr>
            <a:xfrm>
              <a:off x="2810327" y="238344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2976F43-27E1-111C-A9D5-C8984CBDFB7E}"/>
                </a:ext>
              </a:extLst>
            </p:cNvPr>
            <p:cNvSpPr/>
            <p:nvPr/>
          </p:nvSpPr>
          <p:spPr>
            <a:xfrm>
              <a:off x="2810327" y="319317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7EDA8DA-CD70-52AA-6714-3995DE365C14}"/>
                </a:ext>
              </a:extLst>
            </p:cNvPr>
            <p:cNvSpPr/>
            <p:nvPr/>
          </p:nvSpPr>
          <p:spPr>
            <a:xfrm>
              <a:off x="2810327" y="400289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007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660116-3819-02CD-9F2C-A24FAA99A0B7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34B452-5900-E6B5-714A-5F7A00D82A0D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F8A43A8-D270-F29F-DA0C-A64919E47EC1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D93710-603D-23D3-7B4E-4EDC2E20E084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2C9CB62-E124-7F82-6569-334F789147E1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B7AE95-BCC9-E29F-3764-407869925031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B6D1C0A-A16D-9214-4663-F83F81F69CC2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672390-32EB-D823-B481-D6ED497C2B3E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6529D65-DDE3-37FA-C612-6ED96811095C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97631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660116-3819-02CD-9F2C-A24FAA99A0B7}"/>
              </a:ext>
            </a:extLst>
          </p:cNvPr>
          <p:cNvSpPr txBox="1"/>
          <p:nvPr/>
        </p:nvSpPr>
        <p:spPr>
          <a:xfrm>
            <a:off x="2453459" y="226925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7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34B452-5900-E6B5-714A-5F7A00D82A0D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F8A43A8-D270-F29F-DA0C-A64919E47EC1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2D93710-603D-23D3-7B4E-4EDC2E20E084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2C9CB62-E124-7F82-6569-334F789147E1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0B7AE95-BCC9-E29F-3764-407869925031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B6D1C0A-A16D-9214-4663-F83F81F69CC2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672390-32EB-D823-B481-D6ED497C2B3E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6529D65-DDE3-37FA-C612-6ED96811095C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6C12B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AB0AD66-32B9-066C-70A0-84C76AC736E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5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655168-5BF6-8D4A-9E9A-47238E489256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ECD681C-E0A0-A7BF-5E50-29C7B8B502C8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67F5B28-FA01-80B5-7DF4-497B798B466F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F9882CB-CE83-0DCE-2625-2EF755654A5C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CCC3EA4-0E85-F880-D8C5-6B4176D0921C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45A3B4B-2470-998F-17D3-91DDC2D2E105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F5D7910-4157-1F1C-E7FC-D0174E0C5B0D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ABC29B7-4DA0-19D2-261C-07B8A09E8FF0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8D0B920-13B9-0771-6FF1-BD683BBAA2F2}"/>
              </a:ext>
            </a:extLst>
          </p:cNvPr>
          <p:cNvSpPr txBox="1"/>
          <p:nvPr/>
        </p:nvSpPr>
        <p:spPr>
          <a:xfrm>
            <a:off x="2453459" y="2262603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74928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D0B920-13B9-0771-6FF1-BD683BBAA2F2}"/>
              </a:ext>
            </a:extLst>
          </p:cNvPr>
          <p:cNvSpPr txBox="1"/>
          <p:nvPr/>
        </p:nvSpPr>
        <p:spPr>
          <a:xfrm>
            <a:off x="2453459" y="2262603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B6E77D6-FEAA-CE63-C807-67083BD0FBCE}"/>
              </a:ext>
            </a:extLst>
          </p:cNvPr>
          <p:cNvSpPr/>
          <p:nvPr/>
        </p:nvSpPr>
        <p:spPr>
          <a:xfrm>
            <a:off x="8277271" y="3201662"/>
            <a:ext cx="493055" cy="493055"/>
          </a:xfrm>
          <a:prstGeom prst="ellipse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662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379C15-9CFA-A7A8-60C2-FE24382F1669}"/>
              </a:ext>
            </a:extLst>
          </p:cNvPr>
          <p:cNvSpPr txBox="1"/>
          <p:nvPr/>
        </p:nvSpPr>
        <p:spPr>
          <a:xfrm>
            <a:off x="2453459" y="2262603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7D5E150-74EA-432C-4033-9DEAC8246421}"/>
              </a:ext>
            </a:extLst>
          </p:cNvPr>
          <p:cNvSpPr/>
          <p:nvPr/>
        </p:nvSpPr>
        <p:spPr>
          <a:xfrm>
            <a:off x="8277271" y="3201662"/>
            <a:ext cx="493055" cy="493055"/>
          </a:xfrm>
          <a:prstGeom prst="ellipse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456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379C15-9CFA-A7A8-60C2-FE24382F1669}"/>
              </a:ext>
            </a:extLst>
          </p:cNvPr>
          <p:cNvSpPr txBox="1"/>
          <p:nvPr/>
        </p:nvSpPr>
        <p:spPr>
          <a:xfrm>
            <a:off x="2453459" y="2262603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7D5E150-74EA-432C-4033-9DEAC8246421}"/>
              </a:ext>
            </a:extLst>
          </p:cNvPr>
          <p:cNvSpPr/>
          <p:nvPr/>
        </p:nvSpPr>
        <p:spPr>
          <a:xfrm>
            <a:off x="8277271" y="3201662"/>
            <a:ext cx="493055" cy="493055"/>
          </a:xfrm>
          <a:prstGeom prst="ellipse">
            <a:avLst/>
          </a:prstGeom>
          <a:solidFill>
            <a:srgbClr val="96C1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8715DE-03E2-31B2-7706-D660DBF233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614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5067E00-C40F-1840-2E93-9550BD9EB39D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2B60CA6-5634-E334-D80E-1D248C7AEBDF}"/>
              </a:ext>
            </a:extLst>
          </p:cNvPr>
          <p:cNvGrpSpPr/>
          <p:nvPr/>
        </p:nvGrpSpPr>
        <p:grpSpPr>
          <a:xfrm>
            <a:off x="7637354" y="1966444"/>
            <a:ext cx="1772889" cy="2926352"/>
            <a:chOff x="2840807" y="1948854"/>
            <a:chExt cx="1772889" cy="2926352"/>
          </a:xfrm>
          <a:solidFill>
            <a:srgbClr val="96C12B"/>
          </a:solidFill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1003E6E-E657-6891-EF78-53048A97956E}"/>
                </a:ext>
              </a:extLst>
            </p:cNvPr>
            <p:cNvSpPr/>
            <p:nvPr/>
          </p:nvSpPr>
          <p:spPr>
            <a:xfrm>
              <a:off x="4120641" y="195297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E459CDF-F079-5236-7CB0-BBE4EA5BED7C}"/>
                </a:ext>
              </a:extLst>
            </p:cNvPr>
            <p:cNvSpPr/>
            <p:nvPr/>
          </p:nvSpPr>
          <p:spPr>
            <a:xfrm>
              <a:off x="4120641" y="27626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D695BC2-C476-1306-27AF-939B0C9ADE1D}"/>
                </a:ext>
              </a:extLst>
            </p:cNvPr>
            <p:cNvSpPr/>
            <p:nvPr/>
          </p:nvSpPr>
          <p:spPr>
            <a:xfrm>
              <a:off x="4120641" y="357242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49A39E2-9817-B976-95FE-AE3CF316FD88}"/>
                </a:ext>
              </a:extLst>
            </p:cNvPr>
            <p:cNvSpPr/>
            <p:nvPr/>
          </p:nvSpPr>
          <p:spPr>
            <a:xfrm>
              <a:off x="4120641" y="438215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A97D773-AEBD-A444-2CA4-46D98FC2E6C9}"/>
                </a:ext>
              </a:extLst>
            </p:cNvPr>
            <p:cNvSpPr/>
            <p:nvPr/>
          </p:nvSpPr>
          <p:spPr>
            <a:xfrm>
              <a:off x="2840807" y="194885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6174E46-0602-4F4C-48FC-83A47DF9A1D2}"/>
                </a:ext>
              </a:extLst>
            </p:cNvPr>
            <p:cNvSpPr/>
            <p:nvPr/>
          </p:nvSpPr>
          <p:spPr>
            <a:xfrm>
              <a:off x="2840807" y="27585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DCD979-82D2-681D-A1D9-CEC481587181}"/>
                </a:ext>
              </a:extLst>
            </p:cNvPr>
            <p:cNvSpPr/>
            <p:nvPr/>
          </p:nvSpPr>
          <p:spPr>
            <a:xfrm>
              <a:off x="2840807" y="356830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1781A4C-0095-0C23-89D3-EA2783467FE0}"/>
                </a:ext>
              </a:extLst>
            </p:cNvPr>
            <p:cNvSpPr/>
            <p:nvPr/>
          </p:nvSpPr>
          <p:spPr>
            <a:xfrm>
              <a:off x="2840807" y="437803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E7257E"/>
                </a:solidFill>
              </a:endParaRPr>
            </a:p>
          </p:txBody>
        </p:sp>
      </p:grp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379946F6-76BA-8480-8C9E-8BE0C3227845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991AA4-3CE4-053E-9753-F8B6505D5613}"/>
              </a:ext>
            </a:extLst>
          </p:cNvPr>
          <p:cNvSpPr txBox="1"/>
          <p:nvPr/>
        </p:nvSpPr>
        <p:spPr>
          <a:xfrm>
            <a:off x="2453459" y="225975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767177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1139E-1656-4AED-CF02-C4A164C52931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C59A8F2-1C66-6BE8-AF80-858DF50B98F0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1D626F-11D4-B383-A92C-8E1F6437110F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4FA30A9-A794-23B9-F138-33D4A03A580A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775CF41-BFCD-B572-B4B7-36FBC30C8CA0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8774E46-4D66-C07B-ED29-2E1F67A98722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5ED471C-7BCA-FBCE-2A31-C33B7246A987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87A7A2A-29D6-91CD-D82C-84DF27E29D9D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54BBA4F-7583-2FA5-4404-4DA319186117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3FA881C-0BBD-8990-7949-A7F26362A4CA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316F62B-EACB-916F-E7A8-A545B9D53FC2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62786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1139E-1656-4AED-CF02-C4A164C52931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C59A8F2-1C66-6BE8-AF80-858DF50B98F0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1D626F-11D4-B383-A92C-8E1F6437110F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4FA30A9-A794-23B9-F138-33D4A03A580A}"/>
              </a:ext>
            </a:extLst>
          </p:cNvPr>
          <p:cNvGrpSpPr/>
          <p:nvPr/>
        </p:nvGrpSpPr>
        <p:grpSpPr>
          <a:xfrm>
            <a:off x="7649692" y="2356783"/>
            <a:ext cx="1748213" cy="2191222"/>
            <a:chOff x="2818327" y="2345855"/>
            <a:chExt cx="1748213" cy="2191222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775CF41-BFCD-B572-B4B7-36FBC30C8CA0}"/>
                </a:ext>
              </a:extLst>
            </p:cNvPr>
            <p:cNvSpPr/>
            <p:nvPr/>
          </p:nvSpPr>
          <p:spPr>
            <a:xfrm>
              <a:off x="2818327" y="234585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8774E46-4D66-C07B-ED29-2E1F67A98722}"/>
                </a:ext>
              </a:extLst>
            </p:cNvPr>
            <p:cNvSpPr/>
            <p:nvPr/>
          </p:nvSpPr>
          <p:spPr>
            <a:xfrm>
              <a:off x="3445906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5ED471C-7BCA-FBCE-2A31-C33B7246A987}"/>
                </a:ext>
              </a:extLst>
            </p:cNvPr>
            <p:cNvSpPr/>
            <p:nvPr/>
          </p:nvSpPr>
          <p:spPr>
            <a:xfrm>
              <a:off x="2818327" y="40323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87A7A2A-29D6-91CD-D82C-84DF27E29D9D}"/>
                </a:ext>
              </a:extLst>
            </p:cNvPr>
            <p:cNvSpPr/>
            <p:nvPr/>
          </p:nvSpPr>
          <p:spPr>
            <a:xfrm>
              <a:off x="2818327" y="3189127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54BBA4F-7583-2FA5-4404-4DA319186117}"/>
                </a:ext>
              </a:extLst>
            </p:cNvPr>
            <p:cNvSpPr/>
            <p:nvPr/>
          </p:nvSpPr>
          <p:spPr>
            <a:xfrm>
              <a:off x="4073485" y="235747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3FA881C-0BBD-8990-7949-A7F26362A4CA}"/>
                </a:ext>
              </a:extLst>
            </p:cNvPr>
            <p:cNvSpPr/>
            <p:nvPr/>
          </p:nvSpPr>
          <p:spPr>
            <a:xfrm>
              <a:off x="4073485" y="404402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316F62B-EACB-916F-E7A8-A545B9D53FC2}"/>
                </a:ext>
              </a:extLst>
            </p:cNvPr>
            <p:cNvSpPr/>
            <p:nvPr/>
          </p:nvSpPr>
          <p:spPr>
            <a:xfrm>
              <a:off x="4073485" y="320075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25725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1139E-1656-4AED-CF02-C4A164C52931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C59A8F2-1C66-6BE8-AF80-858DF50B98F0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1D626F-11D4-B383-A92C-8E1F6437110F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2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5A1409-86A4-3058-7889-0644B8519450}"/>
              </a:ext>
            </a:extLst>
          </p:cNvPr>
          <p:cNvGrpSpPr/>
          <p:nvPr/>
        </p:nvGrpSpPr>
        <p:grpSpPr>
          <a:xfrm>
            <a:off x="7653178" y="2860254"/>
            <a:ext cx="1741240" cy="1143854"/>
            <a:chOff x="2817592" y="2845690"/>
            <a:chExt cx="1741240" cy="1143854"/>
          </a:xfrm>
          <a:solidFill>
            <a:srgbClr val="96C12B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665062C-ED03-1BEF-32E2-7F1F3FED76EB}"/>
                </a:ext>
              </a:extLst>
            </p:cNvPr>
            <p:cNvSpPr/>
            <p:nvPr/>
          </p:nvSpPr>
          <p:spPr>
            <a:xfrm>
              <a:off x="3441684" y="2845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3DA4F1E-5D2D-D2C7-5675-F67AB4EC4B80}"/>
                </a:ext>
              </a:extLst>
            </p:cNvPr>
            <p:cNvSpPr/>
            <p:nvPr/>
          </p:nvSpPr>
          <p:spPr>
            <a:xfrm>
              <a:off x="2817592" y="349648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D67861B-C162-3A18-1B64-805FD35E09E1}"/>
                </a:ext>
              </a:extLst>
            </p:cNvPr>
            <p:cNvSpPr/>
            <p:nvPr/>
          </p:nvSpPr>
          <p:spPr>
            <a:xfrm>
              <a:off x="4065777" y="34964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8107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041139E-1656-4AED-CF02-C4A164C52931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C59A8F2-1C66-6BE8-AF80-858DF50B98F0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1D626F-11D4-B383-A92C-8E1F6437110F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6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5A1409-86A4-3058-7889-0644B8519450}"/>
              </a:ext>
            </a:extLst>
          </p:cNvPr>
          <p:cNvGrpSpPr/>
          <p:nvPr/>
        </p:nvGrpSpPr>
        <p:grpSpPr>
          <a:xfrm>
            <a:off x="7653178" y="2860254"/>
            <a:ext cx="1741240" cy="1143854"/>
            <a:chOff x="2817592" y="2845690"/>
            <a:chExt cx="1741240" cy="1143854"/>
          </a:xfrm>
          <a:solidFill>
            <a:srgbClr val="96C12B"/>
          </a:solidFill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665062C-ED03-1BEF-32E2-7F1F3FED76EB}"/>
                </a:ext>
              </a:extLst>
            </p:cNvPr>
            <p:cNvSpPr/>
            <p:nvPr/>
          </p:nvSpPr>
          <p:spPr>
            <a:xfrm>
              <a:off x="3441684" y="2845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3DA4F1E-5D2D-D2C7-5675-F67AB4EC4B80}"/>
                </a:ext>
              </a:extLst>
            </p:cNvPr>
            <p:cNvSpPr/>
            <p:nvPr/>
          </p:nvSpPr>
          <p:spPr>
            <a:xfrm>
              <a:off x="2817592" y="349648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D67861B-C162-3A18-1B64-805FD35E09E1}"/>
                </a:ext>
              </a:extLst>
            </p:cNvPr>
            <p:cNvSpPr/>
            <p:nvPr/>
          </p:nvSpPr>
          <p:spPr>
            <a:xfrm>
              <a:off x="4065777" y="34964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64187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254774-27C7-900B-8015-702F03F2133C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6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A6A670-38AC-68AB-2F9D-565066F997B1}"/>
              </a:ext>
            </a:extLst>
          </p:cNvPr>
          <p:cNvGrpSpPr/>
          <p:nvPr/>
        </p:nvGrpSpPr>
        <p:grpSpPr>
          <a:xfrm>
            <a:off x="7637354" y="2395783"/>
            <a:ext cx="1772889" cy="2116626"/>
            <a:chOff x="2810327" y="2383444"/>
            <a:chExt cx="1772889" cy="2116626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E38ED64-26D3-CD18-AAFD-FA86CC0F3B2E}"/>
                </a:ext>
              </a:extLst>
            </p:cNvPr>
            <p:cNvSpPr/>
            <p:nvPr/>
          </p:nvSpPr>
          <p:spPr>
            <a:xfrm>
              <a:off x="4090161" y="238756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A11F42E-316B-6B56-694E-7B3BEAA67EF9}"/>
                </a:ext>
              </a:extLst>
            </p:cNvPr>
            <p:cNvSpPr/>
            <p:nvPr/>
          </p:nvSpPr>
          <p:spPr>
            <a:xfrm>
              <a:off x="4090161" y="31972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0636643-8266-FF9B-1412-E77EBC97A913}"/>
                </a:ext>
              </a:extLst>
            </p:cNvPr>
            <p:cNvSpPr/>
            <p:nvPr/>
          </p:nvSpPr>
          <p:spPr>
            <a:xfrm>
              <a:off x="4090161" y="400701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C4EF5D5-765C-B10D-FC4B-7F99826A9808}"/>
                </a:ext>
              </a:extLst>
            </p:cNvPr>
            <p:cNvSpPr/>
            <p:nvPr/>
          </p:nvSpPr>
          <p:spPr>
            <a:xfrm>
              <a:off x="2810327" y="238344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5D59345-CD52-DFD4-C2E4-2F7E7FD15D3D}"/>
                </a:ext>
              </a:extLst>
            </p:cNvPr>
            <p:cNvSpPr/>
            <p:nvPr/>
          </p:nvSpPr>
          <p:spPr>
            <a:xfrm>
              <a:off x="2810327" y="319317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7A0FF96-5C8F-AFA9-8E27-185E12784732}"/>
                </a:ext>
              </a:extLst>
            </p:cNvPr>
            <p:cNvSpPr/>
            <p:nvPr/>
          </p:nvSpPr>
          <p:spPr>
            <a:xfrm>
              <a:off x="2810327" y="400289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97724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254774-27C7-900B-8015-702F03F2133C}"/>
              </a:ext>
            </a:extLst>
          </p:cNvPr>
          <p:cNvSpPr txBox="1"/>
          <p:nvPr/>
        </p:nvSpPr>
        <p:spPr>
          <a:xfrm>
            <a:off x="2453459" y="2270660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6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A6A670-38AC-68AB-2F9D-565066F997B1}"/>
              </a:ext>
            </a:extLst>
          </p:cNvPr>
          <p:cNvGrpSpPr/>
          <p:nvPr/>
        </p:nvGrpSpPr>
        <p:grpSpPr>
          <a:xfrm>
            <a:off x="7637354" y="2395783"/>
            <a:ext cx="1772889" cy="2116626"/>
            <a:chOff x="2810327" y="2383444"/>
            <a:chExt cx="1772889" cy="2116626"/>
          </a:xfrm>
          <a:solidFill>
            <a:srgbClr val="96C12B"/>
          </a:solidFill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E38ED64-26D3-CD18-AAFD-FA86CC0F3B2E}"/>
                </a:ext>
              </a:extLst>
            </p:cNvPr>
            <p:cNvSpPr/>
            <p:nvPr/>
          </p:nvSpPr>
          <p:spPr>
            <a:xfrm>
              <a:off x="4090161" y="238756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A11F42E-316B-6B56-694E-7B3BEAA67EF9}"/>
                </a:ext>
              </a:extLst>
            </p:cNvPr>
            <p:cNvSpPr/>
            <p:nvPr/>
          </p:nvSpPr>
          <p:spPr>
            <a:xfrm>
              <a:off x="4090161" y="31972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0636643-8266-FF9B-1412-E77EBC97A913}"/>
                </a:ext>
              </a:extLst>
            </p:cNvPr>
            <p:cNvSpPr/>
            <p:nvPr/>
          </p:nvSpPr>
          <p:spPr>
            <a:xfrm>
              <a:off x="4090161" y="400701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C4EF5D5-765C-B10D-FC4B-7F99826A9808}"/>
                </a:ext>
              </a:extLst>
            </p:cNvPr>
            <p:cNvSpPr/>
            <p:nvPr/>
          </p:nvSpPr>
          <p:spPr>
            <a:xfrm>
              <a:off x="2810327" y="238344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5D59345-CD52-DFD4-C2E4-2F7E7FD15D3D}"/>
                </a:ext>
              </a:extLst>
            </p:cNvPr>
            <p:cNvSpPr/>
            <p:nvPr/>
          </p:nvSpPr>
          <p:spPr>
            <a:xfrm>
              <a:off x="2810327" y="319317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7A0FF96-5C8F-AFA9-8E27-185E12784732}"/>
                </a:ext>
              </a:extLst>
            </p:cNvPr>
            <p:cNvSpPr/>
            <p:nvPr/>
          </p:nvSpPr>
          <p:spPr>
            <a:xfrm>
              <a:off x="2810327" y="400289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B8C3E68A-C3DB-C1F5-94FA-3181C88919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71689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735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F92CD4A-A014-6B52-5F94-7A0E8A5C2E3E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 err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Subitise</a:t>
            </a: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Snap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3C21EF6-39B8-89F7-F2D7-9BA25E348BCA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55DF80-808D-B297-7DFC-19E83AA9F0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34495" y="1856372"/>
            <a:ext cx="2819400" cy="322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401DAB-0DAA-5549-4655-35A29FAE0A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32" y="1856372"/>
            <a:ext cx="27686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B17AED-50C7-C0E9-EBAA-B16ADDC31B92}"/>
              </a:ext>
            </a:extLst>
          </p:cNvPr>
          <p:cNvSpPr txBox="1"/>
          <p:nvPr/>
        </p:nvSpPr>
        <p:spPr>
          <a:xfrm>
            <a:off x="2453459" y="2253697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8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DD639F-8057-D585-664F-9BE4385FAA48}"/>
              </a:ext>
            </a:extLst>
          </p:cNvPr>
          <p:cNvGrpSpPr/>
          <p:nvPr/>
        </p:nvGrpSpPr>
        <p:grpSpPr>
          <a:xfrm>
            <a:off x="7637354" y="1966444"/>
            <a:ext cx="1772889" cy="2926352"/>
            <a:chOff x="2840807" y="1948854"/>
            <a:chExt cx="1772889" cy="2926352"/>
          </a:xfrm>
          <a:solidFill>
            <a:srgbClr val="96C12B"/>
          </a:solidFill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3615CC9-B828-CB86-F51E-82DB1591BDD8}"/>
                </a:ext>
              </a:extLst>
            </p:cNvPr>
            <p:cNvSpPr/>
            <p:nvPr/>
          </p:nvSpPr>
          <p:spPr>
            <a:xfrm>
              <a:off x="4120641" y="195297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759ED49-6DBB-AAF2-DA05-4A7FA43A8AB9}"/>
                </a:ext>
              </a:extLst>
            </p:cNvPr>
            <p:cNvSpPr/>
            <p:nvPr/>
          </p:nvSpPr>
          <p:spPr>
            <a:xfrm>
              <a:off x="4120641" y="27626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600DCE6-2D12-4AF8-4AA5-58A1997A83B5}"/>
                </a:ext>
              </a:extLst>
            </p:cNvPr>
            <p:cNvSpPr/>
            <p:nvPr/>
          </p:nvSpPr>
          <p:spPr>
            <a:xfrm>
              <a:off x="4120641" y="357242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58F2E9F-5CBA-EBAC-35F7-9EBFFF766D2A}"/>
                </a:ext>
              </a:extLst>
            </p:cNvPr>
            <p:cNvSpPr/>
            <p:nvPr/>
          </p:nvSpPr>
          <p:spPr>
            <a:xfrm>
              <a:off x="4120641" y="438215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D459A43-E091-87A0-7E36-EE28DB05ACCE}"/>
                </a:ext>
              </a:extLst>
            </p:cNvPr>
            <p:cNvSpPr/>
            <p:nvPr/>
          </p:nvSpPr>
          <p:spPr>
            <a:xfrm>
              <a:off x="2840807" y="194885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F846CD7-DDDB-4066-74B4-3F71C2910EBD}"/>
                </a:ext>
              </a:extLst>
            </p:cNvPr>
            <p:cNvSpPr/>
            <p:nvPr/>
          </p:nvSpPr>
          <p:spPr>
            <a:xfrm>
              <a:off x="2840807" y="27585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45058E1-FDFD-842C-F584-742706116ABB}"/>
                </a:ext>
              </a:extLst>
            </p:cNvPr>
            <p:cNvSpPr/>
            <p:nvPr/>
          </p:nvSpPr>
          <p:spPr>
            <a:xfrm>
              <a:off x="2840807" y="356830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2B3C5D5-4F30-828E-71E9-E4BF81F3E5EC}"/>
                </a:ext>
              </a:extLst>
            </p:cNvPr>
            <p:cNvSpPr/>
            <p:nvPr/>
          </p:nvSpPr>
          <p:spPr>
            <a:xfrm>
              <a:off x="2840807" y="437803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0918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7F65BF2-0D6D-BD5A-F49F-A00EEA3181C2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DC9AA0AE-9358-CA41-EA18-782851724E0C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B17AED-50C7-C0E9-EBAA-B16ADDC31B92}"/>
              </a:ext>
            </a:extLst>
          </p:cNvPr>
          <p:cNvSpPr txBox="1"/>
          <p:nvPr/>
        </p:nvSpPr>
        <p:spPr>
          <a:xfrm>
            <a:off x="2453459" y="2253697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8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0E3BA5C-18CC-07B6-C807-0295367BCA9F}"/>
              </a:ext>
            </a:extLst>
          </p:cNvPr>
          <p:cNvGrpSpPr/>
          <p:nvPr/>
        </p:nvGrpSpPr>
        <p:grpSpPr>
          <a:xfrm>
            <a:off x="7637354" y="1966444"/>
            <a:ext cx="1772889" cy="2926352"/>
            <a:chOff x="2840807" y="1948854"/>
            <a:chExt cx="1772889" cy="2926352"/>
          </a:xfrm>
          <a:solidFill>
            <a:srgbClr val="96C12B"/>
          </a:solidFill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1461743-616A-EC87-664B-C47B7C58CF0E}"/>
                </a:ext>
              </a:extLst>
            </p:cNvPr>
            <p:cNvSpPr/>
            <p:nvPr/>
          </p:nvSpPr>
          <p:spPr>
            <a:xfrm>
              <a:off x="4120641" y="1952973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C1DF84-495A-B41E-8208-069A7ADFD242}"/>
                </a:ext>
              </a:extLst>
            </p:cNvPr>
            <p:cNvSpPr/>
            <p:nvPr/>
          </p:nvSpPr>
          <p:spPr>
            <a:xfrm>
              <a:off x="4120641" y="276269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A86CFBF-FB2B-3B5C-78E4-EE6A70362C92}"/>
                </a:ext>
              </a:extLst>
            </p:cNvPr>
            <p:cNvSpPr/>
            <p:nvPr/>
          </p:nvSpPr>
          <p:spPr>
            <a:xfrm>
              <a:off x="4120641" y="3572425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C8D87A0-BD83-5DDB-A34B-FC13261B13A5}"/>
                </a:ext>
              </a:extLst>
            </p:cNvPr>
            <p:cNvSpPr/>
            <p:nvPr/>
          </p:nvSpPr>
          <p:spPr>
            <a:xfrm>
              <a:off x="4120641" y="4382151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3100898-C740-5E83-3D5C-DA58B0198DE6}"/>
                </a:ext>
              </a:extLst>
            </p:cNvPr>
            <p:cNvSpPr/>
            <p:nvPr/>
          </p:nvSpPr>
          <p:spPr>
            <a:xfrm>
              <a:off x="2840807" y="1948854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D6667F5-0AFD-F3F8-9E8E-6F5DF04C029E}"/>
                </a:ext>
              </a:extLst>
            </p:cNvPr>
            <p:cNvSpPr/>
            <p:nvPr/>
          </p:nvSpPr>
          <p:spPr>
            <a:xfrm>
              <a:off x="2840807" y="275858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D363F35-640F-D312-FCC5-7D48E7622279}"/>
                </a:ext>
              </a:extLst>
            </p:cNvPr>
            <p:cNvSpPr/>
            <p:nvPr/>
          </p:nvSpPr>
          <p:spPr>
            <a:xfrm>
              <a:off x="2840807" y="3568306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25C5634-1BAC-FFB2-7C5F-D2B982964ABE}"/>
                </a:ext>
              </a:extLst>
            </p:cNvPr>
            <p:cNvSpPr/>
            <p:nvPr/>
          </p:nvSpPr>
          <p:spPr>
            <a:xfrm>
              <a:off x="2840807" y="4378032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F29C1576-3B1C-5392-CD8B-BBC62537EC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57401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67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1D91DC-C9D7-C63E-0B29-B4701DEFCD8D}"/>
              </a:ext>
            </a:extLst>
          </p:cNvPr>
          <p:cNvSpPr txBox="1"/>
          <p:nvPr/>
        </p:nvSpPr>
        <p:spPr>
          <a:xfrm>
            <a:off x="2453459" y="2262614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8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CD33AF-9041-5F82-EEA6-8F1C34C839E6}"/>
              </a:ext>
            </a:extLst>
          </p:cNvPr>
          <p:cNvGrpSpPr/>
          <p:nvPr/>
        </p:nvGrpSpPr>
        <p:grpSpPr>
          <a:xfrm>
            <a:off x="7653178" y="2860254"/>
            <a:ext cx="1741240" cy="1143854"/>
            <a:chOff x="2817592" y="2845690"/>
            <a:chExt cx="1741240" cy="1143854"/>
          </a:xfrm>
          <a:solidFill>
            <a:srgbClr val="96C12B"/>
          </a:solidFill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3F4140C-45BC-509C-F35E-824146E126E0}"/>
                </a:ext>
              </a:extLst>
            </p:cNvPr>
            <p:cNvSpPr/>
            <p:nvPr/>
          </p:nvSpPr>
          <p:spPr>
            <a:xfrm>
              <a:off x="3441684" y="2845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F29459C-E2C3-4420-843F-F5B1CA08C3DB}"/>
                </a:ext>
              </a:extLst>
            </p:cNvPr>
            <p:cNvSpPr/>
            <p:nvPr/>
          </p:nvSpPr>
          <p:spPr>
            <a:xfrm>
              <a:off x="2817592" y="349648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315D8E4-AFCC-DAEB-A0B1-CEEBA53639CD}"/>
                </a:ext>
              </a:extLst>
            </p:cNvPr>
            <p:cNvSpPr/>
            <p:nvPr/>
          </p:nvSpPr>
          <p:spPr>
            <a:xfrm>
              <a:off x="4065777" y="34964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1730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99BC84-9126-2E36-E833-5A93EB055D9C}"/>
              </a:ext>
            </a:extLst>
          </p:cNvPr>
          <p:cNvGrpSpPr/>
          <p:nvPr/>
        </p:nvGrpSpPr>
        <p:grpSpPr>
          <a:xfrm>
            <a:off x="7653178" y="2860254"/>
            <a:ext cx="1741240" cy="1143854"/>
            <a:chOff x="2817592" y="2845690"/>
            <a:chExt cx="1741240" cy="1143854"/>
          </a:xfrm>
          <a:solidFill>
            <a:srgbClr val="96C12B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951EB94D-36EA-83BA-ACDD-7C8F9BA57E33}"/>
                </a:ext>
              </a:extLst>
            </p:cNvPr>
            <p:cNvSpPr/>
            <p:nvPr/>
          </p:nvSpPr>
          <p:spPr>
            <a:xfrm>
              <a:off x="3441684" y="2845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1934882-FFA5-3C2A-1211-2754056C7D5B}"/>
                </a:ext>
              </a:extLst>
            </p:cNvPr>
            <p:cNvSpPr/>
            <p:nvPr/>
          </p:nvSpPr>
          <p:spPr>
            <a:xfrm>
              <a:off x="2817592" y="349648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EBA5671-EE05-C8C9-EB38-E07F316ED625}"/>
                </a:ext>
              </a:extLst>
            </p:cNvPr>
            <p:cNvSpPr/>
            <p:nvPr/>
          </p:nvSpPr>
          <p:spPr>
            <a:xfrm>
              <a:off x="4065777" y="34964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DCBA851-8834-60B6-93B9-2B3FEA0B0358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60060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F4226CE-6CF5-740E-BC73-C91917858ABD}"/>
              </a:ext>
            </a:extLst>
          </p:cNvPr>
          <p:cNvSpPr/>
          <p:nvPr/>
        </p:nvSpPr>
        <p:spPr>
          <a:xfrm>
            <a:off x="2067339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35547F8-2657-319C-B1B1-30B8C5A032D7}"/>
              </a:ext>
            </a:extLst>
          </p:cNvPr>
          <p:cNvSpPr/>
          <p:nvPr/>
        </p:nvSpPr>
        <p:spPr>
          <a:xfrm>
            <a:off x="6893781" y="1242391"/>
            <a:ext cx="3260035" cy="4403035"/>
          </a:xfrm>
          <a:prstGeom prst="roundRect">
            <a:avLst>
              <a:gd name="adj" fmla="val 6911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99BC84-9126-2E36-E833-5A93EB055D9C}"/>
              </a:ext>
            </a:extLst>
          </p:cNvPr>
          <p:cNvGrpSpPr/>
          <p:nvPr/>
        </p:nvGrpSpPr>
        <p:grpSpPr>
          <a:xfrm>
            <a:off x="7653178" y="2860254"/>
            <a:ext cx="1741240" cy="1143854"/>
            <a:chOff x="2817592" y="2845690"/>
            <a:chExt cx="1741240" cy="1143854"/>
          </a:xfrm>
          <a:solidFill>
            <a:srgbClr val="96C12B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951EB94D-36EA-83BA-ACDD-7C8F9BA57E33}"/>
                </a:ext>
              </a:extLst>
            </p:cNvPr>
            <p:cNvSpPr/>
            <p:nvPr/>
          </p:nvSpPr>
          <p:spPr>
            <a:xfrm>
              <a:off x="3441684" y="2845690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1934882-FFA5-3C2A-1211-2754056C7D5B}"/>
                </a:ext>
              </a:extLst>
            </p:cNvPr>
            <p:cNvSpPr/>
            <p:nvPr/>
          </p:nvSpPr>
          <p:spPr>
            <a:xfrm>
              <a:off x="2817592" y="3496488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EBA5671-EE05-C8C9-EB38-E07F316ED625}"/>
                </a:ext>
              </a:extLst>
            </p:cNvPr>
            <p:cNvSpPr/>
            <p:nvPr/>
          </p:nvSpPr>
          <p:spPr>
            <a:xfrm>
              <a:off x="4065777" y="3496489"/>
              <a:ext cx="493055" cy="493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DCBA851-8834-60B6-93B9-2B3FEA0B0358}"/>
              </a:ext>
            </a:extLst>
          </p:cNvPr>
          <p:cNvSpPr txBox="1"/>
          <p:nvPr/>
        </p:nvSpPr>
        <p:spPr>
          <a:xfrm>
            <a:off x="2453459" y="2272886"/>
            <a:ext cx="24877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dirty="0">
                <a:solidFill>
                  <a:srgbClr val="96C12B"/>
                </a:solidFill>
                <a:latin typeface="Comic Sans MS" panose="030F0902030302020204" pitchFamily="66" charset="0"/>
              </a:rPr>
              <a:t>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0BCFD6-6A43-3FD3-C4EA-0A6215348C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83478" y="1857401"/>
            <a:ext cx="5071110" cy="3347432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007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113</Words>
  <Application>Microsoft Office PowerPoint</Application>
  <PresentationFormat>Widescreen</PresentationFormat>
  <Paragraphs>93</Paragraphs>
  <Slides>46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604</cp:revision>
  <dcterms:created xsi:type="dcterms:W3CDTF">2021-01-11T17:47:06Z</dcterms:created>
  <dcterms:modified xsi:type="dcterms:W3CDTF">2022-09-01T15:54:49Z</dcterms:modified>
</cp:coreProperties>
</file>