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79" r:id="rId2"/>
    <p:sldId id="326" r:id="rId3"/>
    <p:sldId id="330" r:id="rId4"/>
    <p:sldId id="331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20" r:id="rId24"/>
    <p:sldId id="283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BCF0D8C-1ADE-4F5D-B8A0-494C3A6BC2EC}">
          <p14:sldIdLst>
            <p14:sldId id="279"/>
            <p14:sldId id="326"/>
            <p14:sldId id="330"/>
            <p14:sldId id="331"/>
            <p14:sldId id="334"/>
            <p14:sldId id="335"/>
            <p14:sldId id="336"/>
            <p14:sldId id="337"/>
            <p14:sldId id="338"/>
            <p14:sldId id="339"/>
            <p14:sldId id="340"/>
            <p14:sldId id="341"/>
            <p14:sldId id="342"/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  <p14:sldId id="351"/>
            <p14:sldId id="320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42" pos="2298" userDrawn="1">
          <p15:clr>
            <a:srgbClr val="A4A3A4"/>
          </p15:clr>
        </p15:guide>
        <p15:guide id="43" orient="horz" pos="2160" userDrawn="1">
          <p15:clr>
            <a:srgbClr val="A4A3A4"/>
          </p15:clr>
        </p15:guide>
        <p15:guide id="45" pos="3840" userDrawn="1">
          <p15:clr>
            <a:srgbClr val="A4A3A4"/>
          </p15:clr>
        </p15:guide>
        <p15:guide id="46" pos="5382" userDrawn="1">
          <p15:clr>
            <a:srgbClr val="A4A3A4"/>
          </p15:clr>
        </p15:guide>
        <p15:guide id="47" orient="horz" pos="504" userDrawn="1">
          <p15:clr>
            <a:srgbClr val="A4A3A4"/>
          </p15:clr>
        </p15:guide>
        <p15:guide id="48" orient="horz" pos="38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257E"/>
    <a:srgbClr val="1F70C1"/>
    <a:srgbClr val="F39200"/>
    <a:srgbClr val="2FAAE1"/>
    <a:srgbClr val="272727"/>
    <a:srgbClr val="A065E8"/>
    <a:srgbClr val="7723F7"/>
    <a:srgbClr val="F8AD0C"/>
    <a:srgbClr val="F7C915"/>
    <a:srgbClr val="2CB7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629" autoAdjust="0"/>
    <p:restoredTop sz="93898"/>
  </p:normalViewPr>
  <p:slideViewPr>
    <p:cSldViewPr snapToGrid="0" snapToObjects="1">
      <p:cViewPr varScale="1">
        <p:scale>
          <a:sx n="66" d="100"/>
          <a:sy n="66" d="100"/>
        </p:scale>
        <p:origin x="192" y="648"/>
      </p:cViewPr>
      <p:guideLst>
        <p:guide pos="2298"/>
        <p:guide orient="horz" pos="2160"/>
        <p:guide pos="3840"/>
        <p:guide pos="5382"/>
        <p:guide orient="horz" pos="504"/>
        <p:guide orient="horz" pos="3816"/>
      </p:guideLst>
    </p:cSldViewPr>
  </p:slideViewPr>
  <p:outlineViewPr>
    <p:cViewPr>
      <p:scale>
        <a:sx n="60" d="100"/>
        <a:sy n="6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2" d="100"/>
          <a:sy n="72" d="100"/>
        </p:scale>
        <p:origin x="180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7D4D1F8-B38F-DB48-93E6-99E4BA1CAB8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55710F-11A7-F44D-928D-87420087B8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D6AEC-5591-1245-8800-A10A29F34680}" type="datetimeFigureOut">
              <a:rPr lang="en-US" smtClean="0"/>
              <a:t>8/30/22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5BC7CD-5823-D44E-A8C3-8B35866327A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2BFEAC-1F86-4740-8423-109D564EAF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F682D-EA4A-3A40-9E0D-A6FC3BDEA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8178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1594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9021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2613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2909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4777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7490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2250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216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0353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4646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997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689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8697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6796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38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758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3761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037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0681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5615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1646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863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E7257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065" y="0"/>
            <a:ext cx="12192000" cy="6858000"/>
          </a:xfrm>
          <a:prstGeom prst="rect">
            <a:avLst/>
          </a:prstGeom>
          <a:solidFill>
            <a:srgbClr val="E725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257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E7AEA6AE-92B8-565C-D9AA-D01D8ECC8A03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Building Number 10</a:t>
            </a:r>
          </a:p>
        </p:txBody>
      </p:sp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B258D69-70ED-D811-2706-DC48463B1A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2" name="Picture 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A4DA00-1B01-86A2-9027-F3A9C498B8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5AC7C9C-6FE1-C6F2-F4E3-0D8EE9AC109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0743DAE-4D98-BE38-60A4-F32698DB17AA}"/>
              </a:ext>
            </a:extLst>
          </p:cNvPr>
          <p:cNvSpPr/>
          <p:nvPr/>
        </p:nvSpPr>
        <p:spPr>
          <a:xfrm>
            <a:off x="0" y="1475713"/>
            <a:ext cx="12192000" cy="3996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983F08-A31B-EB7A-8E7C-6DB17CD9A28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653751" y="5864428"/>
            <a:ext cx="752400" cy="752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34A985-57CF-51DE-2498-78E85947097A}"/>
              </a:ext>
            </a:extLst>
          </p:cNvPr>
          <p:cNvSpPr txBox="1"/>
          <p:nvPr/>
        </p:nvSpPr>
        <p:spPr>
          <a:xfrm>
            <a:off x="10474479" y="6055265"/>
            <a:ext cx="1690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Mathematics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3A9E46-66DE-1D3A-50F1-FD2E13BF2AC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915170" y="1786878"/>
            <a:ext cx="4769008" cy="3359727"/>
          </a:xfrm>
          <a:prstGeom prst="rect">
            <a:avLst/>
          </a:prstGeom>
        </p:spPr>
      </p:pic>
      <p:pic>
        <p:nvPicPr>
          <p:cNvPr id="8" name="Picture 7" descr="Shape, rectangle&#10;&#10;Description automatically generated">
            <a:extLst>
              <a:ext uri="{FF2B5EF4-FFF2-40B4-BE49-F238E27FC236}">
                <a16:creationId xmlns:a16="http://schemas.microsoft.com/office/drawing/2014/main" id="{D7E96F75-8261-370D-A521-8C032E389E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46968" y="1980691"/>
            <a:ext cx="2165965" cy="2986551"/>
          </a:xfrm>
          <a:prstGeom prst="rect">
            <a:avLst/>
          </a:prstGeom>
        </p:spPr>
      </p:pic>
      <p:pic>
        <p:nvPicPr>
          <p:cNvPr id="10" name="Picture 9" descr="Shape, rectangle&#10;&#10;Description automatically generated">
            <a:extLst>
              <a:ext uri="{FF2B5EF4-FFF2-40B4-BE49-F238E27FC236}">
                <a16:creationId xmlns:a16="http://schemas.microsoft.com/office/drawing/2014/main" id="{9B0C7EB2-E1AF-A2F8-C170-1221F66575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757" y="2688887"/>
            <a:ext cx="2881593" cy="219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able 4 - sum">
            <a:extLst>
              <a:ext uri="{FF2B5EF4-FFF2-40B4-BE49-F238E27FC236}">
                <a16:creationId xmlns:a16="http://schemas.microsoft.com/office/drawing/2014/main" id="{BA516413-95EF-8BCA-9AA7-CF1324C3C098}"/>
              </a:ext>
            </a:extLst>
          </p:cNvPr>
          <p:cNvSpPr txBox="1"/>
          <p:nvPr/>
        </p:nvSpPr>
        <p:spPr>
          <a:xfrm>
            <a:off x="3684465" y="3920174"/>
            <a:ext cx="4878676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4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10</a:t>
            </a:r>
          </a:p>
        </p:txBody>
      </p:sp>
      <p:sp>
        <p:nvSpPr>
          <p:cNvPr id="4" name="table 4 - number">
            <a:extLst>
              <a:ext uri="{FF2B5EF4-FFF2-40B4-BE49-F238E27FC236}">
                <a16:creationId xmlns:a16="http://schemas.microsoft.com/office/drawing/2014/main" id="{7EE9617A-0626-5FC7-7069-C3361061D4CD}"/>
              </a:ext>
            </a:extLst>
          </p:cNvPr>
          <p:cNvSpPr txBox="1"/>
          <p:nvPr/>
        </p:nvSpPr>
        <p:spPr>
          <a:xfrm>
            <a:off x="5568487" y="3920175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6</a:t>
            </a:r>
          </a:p>
        </p:txBody>
      </p:sp>
      <p:graphicFrame>
        <p:nvGraphicFramePr>
          <p:cNvPr id="2" name="Table ">
            <a:extLst>
              <a:ext uri="{FF2B5EF4-FFF2-40B4-BE49-F238E27FC236}">
                <a16:creationId xmlns:a16="http://schemas.microsoft.com/office/drawing/2014/main" id="{DDA28ACE-660E-FEB5-B769-D6BB0A05EE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71813"/>
              </p:ext>
            </p:extLst>
          </p:nvPr>
        </p:nvGraphicFramePr>
        <p:xfrm>
          <a:off x="1073427" y="2081401"/>
          <a:ext cx="1008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  <p:graphicFrame>
        <p:nvGraphicFramePr>
          <p:cNvPr id="6" name="Table  blue">
            <a:extLst>
              <a:ext uri="{FF2B5EF4-FFF2-40B4-BE49-F238E27FC236}">
                <a16:creationId xmlns:a16="http://schemas.microsoft.com/office/drawing/2014/main" id="{EBB0DEDC-919C-219F-1719-557C27BC24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64032"/>
              </p:ext>
            </p:extLst>
          </p:nvPr>
        </p:nvGraphicFramePr>
        <p:xfrm>
          <a:off x="1073427" y="2081401"/>
          <a:ext cx="1008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612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able 4 - sum">
            <a:extLst>
              <a:ext uri="{FF2B5EF4-FFF2-40B4-BE49-F238E27FC236}">
                <a16:creationId xmlns:a16="http://schemas.microsoft.com/office/drawing/2014/main" id="{BA516413-95EF-8BCA-9AA7-CF1324C3C098}"/>
              </a:ext>
            </a:extLst>
          </p:cNvPr>
          <p:cNvSpPr txBox="1"/>
          <p:nvPr/>
        </p:nvSpPr>
        <p:spPr>
          <a:xfrm>
            <a:off x="3684465" y="3920174"/>
            <a:ext cx="4878676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3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10</a:t>
            </a:r>
          </a:p>
        </p:txBody>
      </p:sp>
      <p:sp>
        <p:nvSpPr>
          <p:cNvPr id="4" name="table 4 - number">
            <a:extLst>
              <a:ext uri="{FF2B5EF4-FFF2-40B4-BE49-F238E27FC236}">
                <a16:creationId xmlns:a16="http://schemas.microsoft.com/office/drawing/2014/main" id="{7EE9617A-0626-5FC7-7069-C3361061D4CD}"/>
              </a:ext>
            </a:extLst>
          </p:cNvPr>
          <p:cNvSpPr txBox="1"/>
          <p:nvPr/>
        </p:nvSpPr>
        <p:spPr>
          <a:xfrm>
            <a:off x="5568487" y="3920175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7</a:t>
            </a:r>
          </a:p>
        </p:txBody>
      </p:sp>
      <p:graphicFrame>
        <p:nvGraphicFramePr>
          <p:cNvPr id="2" name="Table ">
            <a:extLst>
              <a:ext uri="{FF2B5EF4-FFF2-40B4-BE49-F238E27FC236}">
                <a16:creationId xmlns:a16="http://schemas.microsoft.com/office/drawing/2014/main" id="{77144E11-0F80-A2C9-0451-BC62FAC9C0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343626"/>
              </p:ext>
            </p:extLst>
          </p:nvPr>
        </p:nvGraphicFramePr>
        <p:xfrm>
          <a:off x="1073427" y="2081401"/>
          <a:ext cx="1008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  <p:graphicFrame>
        <p:nvGraphicFramePr>
          <p:cNvPr id="6" name="Table  blue">
            <a:extLst>
              <a:ext uri="{FF2B5EF4-FFF2-40B4-BE49-F238E27FC236}">
                <a16:creationId xmlns:a16="http://schemas.microsoft.com/office/drawing/2014/main" id="{79F364CD-DC28-FB48-60DE-7FD8DAF0E6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0894"/>
              </p:ext>
            </p:extLst>
          </p:nvPr>
        </p:nvGraphicFramePr>
        <p:xfrm>
          <a:off x="1073427" y="2081401"/>
          <a:ext cx="1008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609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able 4 - sum">
            <a:extLst>
              <a:ext uri="{FF2B5EF4-FFF2-40B4-BE49-F238E27FC236}">
                <a16:creationId xmlns:a16="http://schemas.microsoft.com/office/drawing/2014/main" id="{BA516413-95EF-8BCA-9AA7-CF1324C3C098}"/>
              </a:ext>
            </a:extLst>
          </p:cNvPr>
          <p:cNvSpPr txBox="1"/>
          <p:nvPr/>
        </p:nvSpPr>
        <p:spPr>
          <a:xfrm>
            <a:off x="3684465" y="3920174"/>
            <a:ext cx="4878676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2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10</a:t>
            </a:r>
          </a:p>
        </p:txBody>
      </p:sp>
      <p:sp>
        <p:nvSpPr>
          <p:cNvPr id="4" name="table 4 - number">
            <a:extLst>
              <a:ext uri="{FF2B5EF4-FFF2-40B4-BE49-F238E27FC236}">
                <a16:creationId xmlns:a16="http://schemas.microsoft.com/office/drawing/2014/main" id="{7EE9617A-0626-5FC7-7069-C3361061D4CD}"/>
              </a:ext>
            </a:extLst>
          </p:cNvPr>
          <p:cNvSpPr txBox="1"/>
          <p:nvPr/>
        </p:nvSpPr>
        <p:spPr>
          <a:xfrm>
            <a:off x="5568487" y="3920175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8</a:t>
            </a:r>
          </a:p>
        </p:txBody>
      </p:sp>
      <p:graphicFrame>
        <p:nvGraphicFramePr>
          <p:cNvPr id="2" name="Table ">
            <a:extLst>
              <a:ext uri="{FF2B5EF4-FFF2-40B4-BE49-F238E27FC236}">
                <a16:creationId xmlns:a16="http://schemas.microsoft.com/office/drawing/2014/main" id="{3A29161D-22B5-CFD0-8CCB-6A2A0DEC73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288846"/>
              </p:ext>
            </p:extLst>
          </p:nvPr>
        </p:nvGraphicFramePr>
        <p:xfrm>
          <a:off x="1073427" y="2081401"/>
          <a:ext cx="1008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  <p:graphicFrame>
        <p:nvGraphicFramePr>
          <p:cNvPr id="6" name="Table  blue">
            <a:extLst>
              <a:ext uri="{FF2B5EF4-FFF2-40B4-BE49-F238E27FC236}">
                <a16:creationId xmlns:a16="http://schemas.microsoft.com/office/drawing/2014/main" id="{64A1720C-54E9-862C-3734-8189C0803E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061815"/>
              </p:ext>
            </p:extLst>
          </p:nvPr>
        </p:nvGraphicFramePr>
        <p:xfrm>
          <a:off x="1073427" y="2081401"/>
          <a:ext cx="1008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557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able 4 - sum">
            <a:extLst>
              <a:ext uri="{FF2B5EF4-FFF2-40B4-BE49-F238E27FC236}">
                <a16:creationId xmlns:a16="http://schemas.microsoft.com/office/drawing/2014/main" id="{BA516413-95EF-8BCA-9AA7-CF1324C3C098}"/>
              </a:ext>
            </a:extLst>
          </p:cNvPr>
          <p:cNvSpPr txBox="1"/>
          <p:nvPr/>
        </p:nvSpPr>
        <p:spPr>
          <a:xfrm>
            <a:off x="3724221" y="3920174"/>
            <a:ext cx="4878676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1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10</a:t>
            </a:r>
          </a:p>
        </p:txBody>
      </p:sp>
      <p:sp>
        <p:nvSpPr>
          <p:cNvPr id="4" name="table 4 - number">
            <a:extLst>
              <a:ext uri="{FF2B5EF4-FFF2-40B4-BE49-F238E27FC236}">
                <a16:creationId xmlns:a16="http://schemas.microsoft.com/office/drawing/2014/main" id="{7EE9617A-0626-5FC7-7069-C3361061D4CD}"/>
              </a:ext>
            </a:extLst>
          </p:cNvPr>
          <p:cNvSpPr txBox="1"/>
          <p:nvPr/>
        </p:nvSpPr>
        <p:spPr>
          <a:xfrm>
            <a:off x="5608243" y="3920175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9</a:t>
            </a:r>
          </a:p>
        </p:txBody>
      </p:sp>
      <p:graphicFrame>
        <p:nvGraphicFramePr>
          <p:cNvPr id="2" name="Table ">
            <a:extLst>
              <a:ext uri="{FF2B5EF4-FFF2-40B4-BE49-F238E27FC236}">
                <a16:creationId xmlns:a16="http://schemas.microsoft.com/office/drawing/2014/main" id="{49F334C3-417F-CFBC-FDD1-E0358376DE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0690638"/>
              </p:ext>
            </p:extLst>
          </p:nvPr>
        </p:nvGraphicFramePr>
        <p:xfrm>
          <a:off x="1073427" y="2081401"/>
          <a:ext cx="1008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  <p:graphicFrame>
        <p:nvGraphicFramePr>
          <p:cNvPr id="6" name="Table  blue">
            <a:extLst>
              <a:ext uri="{FF2B5EF4-FFF2-40B4-BE49-F238E27FC236}">
                <a16:creationId xmlns:a16="http://schemas.microsoft.com/office/drawing/2014/main" id="{32189B14-C114-309F-074B-925A385E5A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67068"/>
              </p:ext>
            </p:extLst>
          </p:nvPr>
        </p:nvGraphicFramePr>
        <p:xfrm>
          <a:off x="1073427" y="2081401"/>
          <a:ext cx="1008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346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m">
            <a:extLst>
              <a:ext uri="{FF2B5EF4-FFF2-40B4-BE49-F238E27FC236}">
                <a16:creationId xmlns:a16="http://schemas.microsoft.com/office/drawing/2014/main" id="{C7DC083E-6C9B-4351-99C3-C2468B73C601}"/>
              </a:ext>
            </a:extLst>
          </p:cNvPr>
          <p:cNvSpPr txBox="1"/>
          <p:nvPr/>
        </p:nvSpPr>
        <p:spPr>
          <a:xfrm>
            <a:off x="4793482" y="3025685"/>
            <a:ext cx="4878676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9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10</a:t>
            </a:r>
          </a:p>
        </p:txBody>
      </p:sp>
      <p:sp>
        <p:nvSpPr>
          <p:cNvPr id="7" name="number">
            <a:extLst>
              <a:ext uri="{FF2B5EF4-FFF2-40B4-BE49-F238E27FC236}">
                <a16:creationId xmlns:a16="http://schemas.microsoft.com/office/drawing/2014/main" id="{1F747C77-6C47-0750-9D92-59E22D6BCBB3}"/>
              </a:ext>
            </a:extLst>
          </p:cNvPr>
          <p:cNvSpPr txBox="1"/>
          <p:nvPr/>
        </p:nvSpPr>
        <p:spPr>
          <a:xfrm>
            <a:off x="6676508" y="3025686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1</a:t>
            </a:r>
          </a:p>
        </p:txBody>
      </p:sp>
      <p:graphicFrame>
        <p:nvGraphicFramePr>
          <p:cNvPr id="9" name="Table">
            <a:extLst>
              <a:ext uri="{FF2B5EF4-FFF2-40B4-BE49-F238E27FC236}">
                <a16:creationId xmlns:a16="http://schemas.microsoft.com/office/drawing/2014/main" id="{792C393D-9612-9A48-31FF-4C155DEC81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023404"/>
              </p:ext>
            </p:extLst>
          </p:nvPr>
        </p:nvGraphicFramePr>
        <p:xfrm>
          <a:off x="3244572" y="729000"/>
          <a:ext cx="540000" cy="54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  <p:graphicFrame>
        <p:nvGraphicFramePr>
          <p:cNvPr id="10" name="Table - blue">
            <a:extLst>
              <a:ext uri="{FF2B5EF4-FFF2-40B4-BE49-F238E27FC236}">
                <a16:creationId xmlns:a16="http://schemas.microsoft.com/office/drawing/2014/main" id="{067B3095-7A7E-DB79-1B8C-57F3339FD6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362674"/>
              </p:ext>
            </p:extLst>
          </p:nvPr>
        </p:nvGraphicFramePr>
        <p:xfrm>
          <a:off x="3244572" y="729000"/>
          <a:ext cx="540000" cy="54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4969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m">
            <a:extLst>
              <a:ext uri="{FF2B5EF4-FFF2-40B4-BE49-F238E27FC236}">
                <a16:creationId xmlns:a16="http://schemas.microsoft.com/office/drawing/2014/main" id="{C7DC083E-6C9B-4351-99C3-C2468B73C601}"/>
              </a:ext>
            </a:extLst>
          </p:cNvPr>
          <p:cNvSpPr txBox="1"/>
          <p:nvPr/>
        </p:nvSpPr>
        <p:spPr>
          <a:xfrm>
            <a:off x="4793482" y="3025685"/>
            <a:ext cx="4878676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8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10</a:t>
            </a:r>
          </a:p>
        </p:txBody>
      </p:sp>
      <p:sp>
        <p:nvSpPr>
          <p:cNvPr id="7" name="number">
            <a:extLst>
              <a:ext uri="{FF2B5EF4-FFF2-40B4-BE49-F238E27FC236}">
                <a16:creationId xmlns:a16="http://schemas.microsoft.com/office/drawing/2014/main" id="{1F747C77-6C47-0750-9D92-59E22D6BCBB3}"/>
              </a:ext>
            </a:extLst>
          </p:cNvPr>
          <p:cNvSpPr txBox="1"/>
          <p:nvPr/>
        </p:nvSpPr>
        <p:spPr>
          <a:xfrm>
            <a:off x="6676508" y="3025686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2</a:t>
            </a:r>
          </a:p>
        </p:txBody>
      </p:sp>
      <p:graphicFrame>
        <p:nvGraphicFramePr>
          <p:cNvPr id="9" name="Table">
            <a:extLst>
              <a:ext uri="{FF2B5EF4-FFF2-40B4-BE49-F238E27FC236}">
                <a16:creationId xmlns:a16="http://schemas.microsoft.com/office/drawing/2014/main" id="{792C393D-9612-9A48-31FF-4C155DEC81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158601"/>
              </p:ext>
            </p:extLst>
          </p:nvPr>
        </p:nvGraphicFramePr>
        <p:xfrm>
          <a:off x="3244572" y="729000"/>
          <a:ext cx="540000" cy="54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  <p:graphicFrame>
        <p:nvGraphicFramePr>
          <p:cNvPr id="10" name="Table - blue">
            <a:extLst>
              <a:ext uri="{FF2B5EF4-FFF2-40B4-BE49-F238E27FC236}">
                <a16:creationId xmlns:a16="http://schemas.microsoft.com/office/drawing/2014/main" id="{067B3095-7A7E-DB79-1B8C-57F3339FD6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227955"/>
              </p:ext>
            </p:extLst>
          </p:nvPr>
        </p:nvGraphicFramePr>
        <p:xfrm>
          <a:off x="3244572" y="729000"/>
          <a:ext cx="540000" cy="54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772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m">
            <a:extLst>
              <a:ext uri="{FF2B5EF4-FFF2-40B4-BE49-F238E27FC236}">
                <a16:creationId xmlns:a16="http://schemas.microsoft.com/office/drawing/2014/main" id="{C7DC083E-6C9B-4351-99C3-C2468B73C601}"/>
              </a:ext>
            </a:extLst>
          </p:cNvPr>
          <p:cNvSpPr txBox="1"/>
          <p:nvPr/>
        </p:nvSpPr>
        <p:spPr>
          <a:xfrm>
            <a:off x="4793482" y="3025685"/>
            <a:ext cx="4878676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7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10</a:t>
            </a:r>
          </a:p>
        </p:txBody>
      </p:sp>
      <p:sp>
        <p:nvSpPr>
          <p:cNvPr id="7" name="number">
            <a:extLst>
              <a:ext uri="{FF2B5EF4-FFF2-40B4-BE49-F238E27FC236}">
                <a16:creationId xmlns:a16="http://schemas.microsoft.com/office/drawing/2014/main" id="{1F747C77-6C47-0750-9D92-59E22D6BCBB3}"/>
              </a:ext>
            </a:extLst>
          </p:cNvPr>
          <p:cNvSpPr txBox="1"/>
          <p:nvPr/>
        </p:nvSpPr>
        <p:spPr>
          <a:xfrm>
            <a:off x="6676508" y="3025686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3</a:t>
            </a:r>
          </a:p>
        </p:txBody>
      </p:sp>
      <p:graphicFrame>
        <p:nvGraphicFramePr>
          <p:cNvPr id="9" name="Table">
            <a:extLst>
              <a:ext uri="{FF2B5EF4-FFF2-40B4-BE49-F238E27FC236}">
                <a16:creationId xmlns:a16="http://schemas.microsoft.com/office/drawing/2014/main" id="{792C393D-9612-9A48-31FF-4C155DEC81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712548"/>
              </p:ext>
            </p:extLst>
          </p:nvPr>
        </p:nvGraphicFramePr>
        <p:xfrm>
          <a:off x="3244572" y="729000"/>
          <a:ext cx="540000" cy="54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  <p:graphicFrame>
        <p:nvGraphicFramePr>
          <p:cNvPr id="10" name="Table - blue">
            <a:extLst>
              <a:ext uri="{FF2B5EF4-FFF2-40B4-BE49-F238E27FC236}">
                <a16:creationId xmlns:a16="http://schemas.microsoft.com/office/drawing/2014/main" id="{067B3095-7A7E-DB79-1B8C-57F3339FD6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04744"/>
              </p:ext>
            </p:extLst>
          </p:nvPr>
        </p:nvGraphicFramePr>
        <p:xfrm>
          <a:off x="3244572" y="729000"/>
          <a:ext cx="540000" cy="54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506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m">
            <a:extLst>
              <a:ext uri="{FF2B5EF4-FFF2-40B4-BE49-F238E27FC236}">
                <a16:creationId xmlns:a16="http://schemas.microsoft.com/office/drawing/2014/main" id="{C7DC083E-6C9B-4351-99C3-C2468B73C601}"/>
              </a:ext>
            </a:extLst>
          </p:cNvPr>
          <p:cNvSpPr txBox="1"/>
          <p:nvPr/>
        </p:nvSpPr>
        <p:spPr>
          <a:xfrm>
            <a:off x="4793482" y="3025685"/>
            <a:ext cx="4878676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6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10</a:t>
            </a:r>
          </a:p>
        </p:txBody>
      </p:sp>
      <p:sp>
        <p:nvSpPr>
          <p:cNvPr id="7" name="number">
            <a:extLst>
              <a:ext uri="{FF2B5EF4-FFF2-40B4-BE49-F238E27FC236}">
                <a16:creationId xmlns:a16="http://schemas.microsoft.com/office/drawing/2014/main" id="{1F747C77-6C47-0750-9D92-59E22D6BCBB3}"/>
              </a:ext>
            </a:extLst>
          </p:cNvPr>
          <p:cNvSpPr txBox="1"/>
          <p:nvPr/>
        </p:nvSpPr>
        <p:spPr>
          <a:xfrm>
            <a:off x="6676508" y="3025686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4</a:t>
            </a:r>
          </a:p>
        </p:txBody>
      </p:sp>
      <p:graphicFrame>
        <p:nvGraphicFramePr>
          <p:cNvPr id="9" name="Table">
            <a:extLst>
              <a:ext uri="{FF2B5EF4-FFF2-40B4-BE49-F238E27FC236}">
                <a16:creationId xmlns:a16="http://schemas.microsoft.com/office/drawing/2014/main" id="{792C393D-9612-9A48-31FF-4C155DEC81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34139"/>
              </p:ext>
            </p:extLst>
          </p:nvPr>
        </p:nvGraphicFramePr>
        <p:xfrm>
          <a:off x="3244572" y="729000"/>
          <a:ext cx="540000" cy="54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  <p:graphicFrame>
        <p:nvGraphicFramePr>
          <p:cNvPr id="10" name="Table - blue">
            <a:extLst>
              <a:ext uri="{FF2B5EF4-FFF2-40B4-BE49-F238E27FC236}">
                <a16:creationId xmlns:a16="http://schemas.microsoft.com/office/drawing/2014/main" id="{067B3095-7A7E-DB79-1B8C-57F3339FD6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680175"/>
              </p:ext>
            </p:extLst>
          </p:nvPr>
        </p:nvGraphicFramePr>
        <p:xfrm>
          <a:off x="3244572" y="729000"/>
          <a:ext cx="540000" cy="54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283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m">
            <a:extLst>
              <a:ext uri="{FF2B5EF4-FFF2-40B4-BE49-F238E27FC236}">
                <a16:creationId xmlns:a16="http://schemas.microsoft.com/office/drawing/2014/main" id="{C7DC083E-6C9B-4351-99C3-C2468B73C601}"/>
              </a:ext>
            </a:extLst>
          </p:cNvPr>
          <p:cNvSpPr txBox="1"/>
          <p:nvPr/>
        </p:nvSpPr>
        <p:spPr>
          <a:xfrm>
            <a:off x="4793482" y="3025685"/>
            <a:ext cx="4878676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5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10</a:t>
            </a:r>
          </a:p>
        </p:txBody>
      </p:sp>
      <p:sp>
        <p:nvSpPr>
          <p:cNvPr id="7" name="number">
            <a:extLst>
              <a:ext uri="{FF2B5EF4-FFF2-40B4-BE49-F238E27FC236}">
                <a16:creationId xmlns:a16="http://schemas.microsoft.com/office/drawing/2014/main" id="{1F747C77-6C47-0750-9D92-59E22D6BCBB3}"/>
              </a:ext>
            </a:extLst>
          </p:cNvPr>
          <p:cNvSpPr txBox="1"/>
          <p:nvPr/>
        </p:nvSpPr>
        <p:spPr>
          <a:xfrm>
            <a:off x="6676508" y="3025686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5</a:t>
            </a:r>
          </a:p>
        </p:txBody>
      </p:sp>
      <p:graphicFrame>
        <p:nvGraphicFramePr>
          <p:cNvPr id="9" name="Table">
            <a:extLst>
              <a:ext uri="{FF2B5EF4-FFF2-40B4-BE49-F238E27FC236}">
                <a16:creationId xmlns:a16="http://schemas.microsoft.com/office/drawing/2014/main" id="{792C393D-9612-9A48-31FF-4C155DEC81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3346055"/>
              </p:ext>
            </p:extLst>
          </p:nvPr>
        </p:nvGraphicFramePr>
        <p:xfrm>
          <a:off x="3244572" y="729000"/>
          <a:ext cx="540000" cy="54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  <p:graphicFrame>
        <p:nvGraphicFramePr>
          <p:cNvPr id="10" name="Table - blue">
            <a:extLst>
              <a:ext uri="{FF2B5EF4-FFF2-40B4-BE49-F238E27FC236}">
                <a16:creationId xmlns:a16="http://schemas.microsoft.com/office/drawing/2014/main" id="{067B3095-7A7E-DB79-1B8C-57F3339FD6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134409"/>
              </p:ext>
            </p:extLst>
          </p:nvPr>
        </p:nvGraphicFramePr>
        <p:xfrm>
          <a:off x="3244572" y="729000"/>
          <a:ext cx="540000" cy="54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2346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m">
            <a:extLst>
              <a:ext uri="{FF2B5EF4-FFF2-40B4-BE49-F238E27FC236}">
                <a16:creationId xmlns:a16="http://schemas.microsoft.com/office/drawing/2014/main" id="{C7DC083E-6C9B-4351-99C3-C2468B73C601}"/>
              </a:ext>
            </a:extLst>
          </p:cNvPr>
          <p:cNvSpPr txBox="1"/>
          <p:nvPr/>
        </p:nvSpPr>
        <p:spPr>
          <a:xfrm>
            <a:off x="4793482" y="3025685"/>
            <a:ext cx="4878676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4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10</a:t>
            </a:r>
          </a:p>
        </p:txBody>
      </p:sp>
      <p:sp>
        <p:nvSpPr>
          <p:cNvPr id="7" name="number">
            <a:extLst>
              <a:ext uri="{FF2B5EF4-FFF2-40B4-BE49-F238E27FC236}">
                <a16:creationId xmlns:a16="http://schemas.microsoft.com/office/drawing/2014/main" id="{1F747C77-6C47-0750-9D92-59E22D6BCBB3}"/>
              </a:ext>
            </a:extLst>
          </p:cNvPr>
          <p:cNvSpPr txBox="1"/>
          <p:nvPr/>
        </p:nvSpPr>
        <p:spPr>
          <a:xfrm>
            <a:off x="6676508" y="3025686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6</a:t>
            </a:r>
          </a:p>
        </p:txBody>
      </p:sp>
      <p:graphicFrame>
        <p:nvGraphicFramePr>
          <p:cNvPr id="9" name="Table">
            <a:extLst>
              <a:ext uri="{FF2B5EF4-FFF2-40B4-BE49-F238E27FC236}">
                <a16:creationId xmlns:a16="http://schemas.microsoft.com/office/drawing/2014/main" id="{792C393D-9612-9A48-31FF-4C155DEC81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663565"/>
              </p:ext>
            </p:extLst>
          </p:nvPr>
        </p:nvGraphicFramePr>
        <p:xfrm>
          <a:off x="3244572" y="729000"/>
          <a:ext cx="540000" cy="54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  <p:graphicFrame>
        <p:nvGraphicFramePr>
          <p:cNvPr id="10" name="Table - blue">
            <a:extLst>
              <a:ext uri="{FF2B5EF4-FFF2-40B4-BE49-F238E27FC236}">
                <a16:creationId xmlns:a16="http://schemas.microsoft.com/office/drawing/2014/main" id="{067B3095-7A7E-DB79-1B8C-57F3339FD6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193845"/>
              </p:ext>
            </p:extLst>
          </p:nvPr>
        </p:nvGraphicFramePr>
        <p:xfrm>
          <a:off x="3244572" y="729000"/>
          <a:ext cx="540000" cy="54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5621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3491" y="6621712"/>
            <a:ext cx="451829" cy="124072"/>
          </a:xfrm>
          <a:prstGeom prst="rect">
            <a:avLst/>
          </a:prstGeom>
        </p:spPr>
      </p:pic>
      <p:sp>
        <p:nvSpPr>
          <p:cNvPr id="19" name="10">
            <a:extLst>
              <a:ext uri="{FF2B5EF4-FFF2-40B4-BE49-F238E27FC236}">
                <a16:creationId xmlns:a16="http://schemas.microsoft.com/office/drawing/2014/main" id="{920F64B9-AD91-5C10-37D1-6A4483819860}"/>
              </a:ext>
            </a:extLst>
          </p:cNvPr>
          <p:cNvSpPr txBox="1"/>
          <p:nvPr/>
        </p:nvSpPr>
        <p:spPr>
          <a:xfrm>
            <a:off x="8019035" y="5637318"/>
            <a:ext cx="755276" cy="420866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800" b="1" dirty="0">
                <a:latin typeface="Comic Sans MS" panose="030F0902030302020204" pitchFamily="66" charset="0"/>
              </a:rPr>
              <a:t>10</a:t>
            </a:r>
          </a:p>
        </p:txBody>
      </p:sp>
      <p:sp>
        <p:nvSpPr>
          <p:cNvPr id="20" name="9">
            <a:extLst>
              <a:ext uri="{FF2B5EF4-FFF2-40B4-BE49-F238E27FC236}">
                <a16:creationId xmlns:a16="http://schemas.microsoft.com/office/drawing/2014/main" id="{97802329-ACF7-5B4C-B558-8933FB4FD67D}"/>
              </a:ext>
            </a:extLst>
          </p:cNvPr>
          <p:cNvSpPr txBox="1"/>
          <p:nvPr/>
        </p:nvSpPr>
        <p:spPr>
          <a:xfrm>
            <a:off x="8019035" y="5101301"/>
            <a:ext cx="564950" cy="421181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800" b="1" dirty="0">
                <a:latin typeface="Comic Sans MS" panose="030F0902030302020204" pitchFamily="66" charset="0"/>
              </a:rPr>
              <a:t>9</a:t>
            </a:r>
          </a:p>
        </p:txBody>
      </p:sp>
      <p:sp>
        <p:nvSpPr>
          <p:cNvPr id="23" name="8">
            <a:extLst>
              <a:ext uri="{FF2B5EF4-FFF2-40B4-BE49-F238E27FC236}">
                <a16:creationId xmlns:a16="http://schemas.microsoft.com/office/drawing/2014/main" id="{2FA008FE-9DCD-740A-BC6C-C46CDD87E50C}"/>
              </a:ext>
            </a:extLst>
          </p:cNvPr>
          <p:cNvSpPr txBox="1"/>
          <p:nvPr/>
        </p:nvSpPr>
        <p:spPr>
          <a:xfrm>
            <a:off x="8019035" y="4565287"/>
            <a:ext cx="564950" cy="421181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800" b="1" dirty="0">
                <a:latin typeface="Comic Sans MS" panose="030F0902030302020204" pitchFamily="66" charset="0"/>
              </a:rPr>
              <a:t>8</a:t>
            </a:r>
          </a:p>
        </p:txBody>
      </p:sp>
      <p:sp>
        <p:nvSpPr>
          <p:cNvPr id="21" name="7">
            <a:extLst>
              <a:ext uri="{FF2B5EF4-FFF2-40B4-BE49-F238E27FC236}">
                <a16:creationId xmlns:a16="http://schemas.microsoft.com/office/drawing/2014/main" id="{6D9F5AA0-5FBB-F44F-614B-00FFEA1F2E25}"/>
              </a:ext>
            </a:extLst>
          </p:cNvPr>
          <p:cNvSpPr txBox="1"/>
          <p:nvPr/>
        </p:nvSpPr>
        <p:spPr>
          <a:xfrm>
            <a:off x="8019035" y="4029273"/>
            <a:ext cx="564950" cy="421181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800" b="1" dirty="0">
                <a:latin typeface="Comic Sans MS" panose="030F0902030302020204" pitchFamily="66" charset="0"/>
              </a:rPr>
              <a:t>7</a:t>
            </a:r>
          </a:p>
        </p:txBody>
      </p:sp>
      <p:sp>
        <p:nvSpPr>
          <p:cNvPr id="22" name="6">
            <a:extLst>
              <a:ext uri="{FF2B5EF4-FFF2-40B4-BE49-F238E27FC236}">
                <a16:creationId xmlns:a16="http://schemas.microsoft.com/office/drawing/2014/main" id="{B25E66BE-9727-FC48-E544-790C60D33F8A}"/>
              </a:ext>
            </a:extLst>
          </p:cNvPr>
          <p:cNvSpPr txBox="1"/>
          <p:nvPr/>
        </p:nvSpPr>
        <p:spPr>
          <a:xfrm>
            <a:off x="8019035" y="3493259"/>
            <a:ext cx="564950" cy="421181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800" b="1" dirty="0">
                <a:latin typeface="Comic Sans MS" panose="030F0902030302020204" pitchFamily="66" charset="0"/>
              </a:rPr>
              <a:t>6</a:t>
            </a:r>
          </a:p>
        </p:txBody>
      </p:sp>
      <p:sp>
        <p:nvSpPr>
          <p:cNvPr id="16" name="5">
            <a:extLst>
              <a:ext uri="{FF2B5EF4-FFF2-40B4-BE49-F238E27FC236}">
                <a16:creationId xmlns:a16="http://schemas.microsoft.com/office/drawing/2014/main" id="{19B3A8FD-1D51-1218-9584-B92A2245EAF3}"/>
              </a:ext>
            </a:extLst>
          </p:cNvPr>
          <p:cNvSpPr txBox="1"/>
          <p:nvPr/>
        </p:nvSpPr>
        <p:spPr>
          <a:xfrm>
            <a:off x="8019035" y="2957245"/>
            <a:ext cx="564950" cy="421181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800" b="1" dirty="0">
                <a:latin typeface="Comic Sans MS" panose="030F0902030302020204" pitchFamily="66" charset="0"/>
              </a:rPr>
              <a:t>5</a:t>
            </a:r>
          </a:p>
        </p:txBody>
      </p:sp>
      <p:sp>
        <p:nvSpPr>
          <p:cNvPr id="15" name="4">
            <a:extLst>
              <a:ext uri="{FF2B5EF4-FFF2-40B4-BE49-F238E27FC236}">
                <a16:creationId xmlns:a16="http://schemas.microsoft.com/office/drawing/2014/main" id="{8031AA30-D5F3-CF42-68AF-3EB07B6284EB}"/>
              </a:ext>
            </a:extLst>
          </p:cNvPr>
          <p:cNvSpPr txBox="1"/>
          <p:nvPr/>
        </p:nvSpPr>
        <p:spPr>
          <a:xfrm>
            <a:off x="8019035" y="2421231"/>
            <a:ext cx="564950" cy="421181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800" b="1" dirty="0">
                <a:latin typeface="Comic Sans MS" panose="030F0902030302020204" pitchFamily="66" charset="0"/>
              </a:rPr>
              <a:t>4</a:t>
            </a:r>
          </a:p>
        </p:txBody>
      </p:sp>
      <p:sp>
        <p:nvSpPr>
          <p:cNvPr id="14" name="3">
            <a:extLst>
              <a:ext uri="{FF2B5EF4-FFF2-40B4-BE49-F238E27FC236}">
                <a16:creationId xmlns:a16="http://schemas.microsoft.com/office/drawing/2014/main" id="{B14B6D45-9EFD-95D9-9C47-3299016DCDC4}"/>
              </a:ext>
            </a:extLst>
          </p:cNvPr>
          <p:cNvSpPr txBox="1"/>
          <p:nvPr/>
        </p:nvSpPr>
        <p:spPr>
          <a:xfrm>
            <a:off x="8019035" y="1885217"/>
            <a:ext cx="564950" cy="421181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800" b="1" dirty="0">
                <a:latin typeface="Comic Sans MS" panose="030F0902030302020204" pitchFamily="66" charset="0"/>
              </a:rPr>
              <a:t>3</a:t>
            </a:r>
          </a:p>
        </p:txBody>
      </p:sp>
      <p:sp>
        <p:nvSpPr>
          <p:cNvPr id="13" name="2">
            <a:extLst>
              <a:ext uri="{FF2B5EF4-FFF2-40B4-BE49-F238E27FC236}">
                <a16:creationId xmlns:a16="http://schemas.microsoft.com/office/drawing/2014/main" id="{BB45B0BC-4C25-D40A-1EA4-73C4C7D1973C}"/>
              </a:ext>
            </a:extLst>
          </p:cNvPr>
          <p:cNvSpPr txBox="1"/>
          <p:nvPr/>
        </p:nvSpPr>
        <p:spPr>
          <a:xfrm>
            <a:off x="8019035" y="1349203"/>
            <a:ext cx="564950" cy="421181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800" b="1" dirty="0">
                <a:latin typeface="Comic Sans MS" panose="030F0902030302020204" pitchFamily="66" charset="0"/>
              </a:rPr>
              <a:t>2</a:t>
            </a:r>
          </a:p>
        </p:txBody>
      </p:sp>
      <p:sp>
        <p:nvSpPr>
          <p:cNvPr id="12" name="1">
            <a:extLst>
              <a:ext uri="{FF2B5EF4-FFF2-40B4-BE49-F238E27FC236}">
                <a16:creationId xmlns:a16="http://schemas.microsoft.com/office/drawing/2014/main" id="{F0937190-70E5-19F6-050D-24A5CD10432B}"/>
              </a:ext>
            </a:extLst>
          </p:cNvPr>
          <p:cNvSpPr txBox="1"/>
          <p:nvPr/>
        </p:nvSpPr>
        <p:spPr>
          <a:xfrm>
            <a:off x="8019035" y="813188"/>
            <a:ext cx="564950" cy="42118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sz="2800" b="1" dirty="0">
                <a:latin typeface="Comic Sans MS" panose="030F0902030302020204" pitchFamily="66" charset="0"/>
              </a:rPr>
              <a:t>1</a:t>
            </a:r>
          </a:p>
        </p:txBody>
      </p:sp>
      <p:graphicFrame>
        <p:nvGraphicFramePr>
          <p:cNvPr id="3" name="Table 1">
            <a:extLst>
              <a:ext uri="{FF2B5EF4-FFF2-40B4-BE49-F238E27FC236}">
                <a16:creationId xmlns:a16="http://schemas.microsoft.com/office/drawing/2014/main" id="{737C340C-6482-8041-A421-F2619ED5D0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474363"/>
              </p:ext>
            </p:extLst>
          </p:nvPr>
        </p:nvGraphicFramePr>
        <p:xfrm>
          <a:off x="3662600" y="818104"/>
          <a:ext cx="4274900" cy="427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49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427490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  <p:graphicFrame>
        <p:nvGraphicFramePr>
          <p:cNvPr id="35" name="Table 2">
            <a:extLst>
              <a:ext uri="{FF2B5EF4-FFF2-40B4-BE49-F238E27FC236}">
                <a16:creationId xmlns:a16="http://schemas.microsoft.com/office/drawing/2014/main" id="{BB728FB3-A028-57CC-7C43-44799922E0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688520"/>
              </p:ext>
            </p:extLst>
          </p:nvPr>
        </p:nvGraphicFramePr>
        <p:xfrm>
          <a:off x="3662600" y="1353732"/>
          <a:ext cx="4274900" cy="427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49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427490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  <p:graphicFrame>
        <p:nvGraphicFramePr>
          <p:cNvPr id="36" name="Table 3">
            <a:extLst>
              <a:ext uri="{FF2B5EF4-FFF2-40B4-BE49-F238E27FC236}">
                <a16:creationId xmlns:a16="http://schemas.microsoft.com/office/drawing/2014/main" id="{B9AE3A25-1A76-E9B2-5578-159A884FB4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710162"/>
              </p:ext>
            </p:extLst>
          </p:nvPr>
        </p:nvGraphicFramePr>
        <p:xfrm>
          <a:off x="3662600" y="1889360"/>
          <a:ext cx="4274900" cy="427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49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427490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  <p:graphicFrame>
        <p:nvGraphicFramePr>
          <p:cNvPr id="37" name="Table 4">
            <a:extLst>
              <a:ext uri="{FF2B5EF4-FFF2-40B4-BE49-F238E27FC236}">
                <a16:creationId xmlns:a16="http://schemas.microsoft.com/office/drawing/2014/main" id="{799C6088-0FB2-B912-02E9-2250FC0719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511197"/>
              </p:ext>
            </p:extLst>
          </p:nvPr>
        </p:nvGraphicFramePr>
        <p:xfrm>
          <a:off x="3662600" y="2424988"/>
          <a:ext cx="4274900" cy="427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49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427490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  <p:graphicFrame>
        <p:nvGraphicFramePr>
          <p:cNvPr id="38" name="Table 5">
            <a:extLst>
              <a:ext uri="{FF2B5EF4-FFF2-40B4-BE49-F238E27FC236}">
                <a16:creationId xmlns:a16="http://schemas.microsoft.com/office/drawing/2014/main" id="{C6A0BA3D-7B73-BBFA-B868-261B1AEB7B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387433"/>
              </p:ext>
            </p:extLst>
          </p:nvPr>
        </p:nvGraphicFramePr>
        <p:xfrm>
          <a:off x="3662600" y="2960616"/>
          <a:ext cx="4274900" cy="427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49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427490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  <p:graphicFrame>
        <p:nvGraphicFramePr>
          <p:cNvPr id="39" name="Table 6">
            <a:extLst>
              <a:ext uri="{FF2B5EF4-FFF2-40B4-BE49-F238E27FC236}">
                <a16:creationId xmlns:a16="http://schemas.microsoft.com/office/drawing/2014/main" id="{F2912FEC-A2B6-F29F-C675-E791A0654B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649154"/>
              </p:ext>
            </p:extLst>
          </p:nvPr>
        </p:nvGraphicFramePr>
        <p:xfrm>
          <a:off x="3662600" y="3496244"/>
          <a:ext cx="4274900" cy="427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49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427490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  <p:graphicFrame>
        <p:nvGraphicFramePr>
          <p:cNvPr id="40" name="Table 7">
            <a:extLst>
              <a:ext uri="{FF2B5EF4-FFF2-40B4-BE49-F238E27FC236}">
                <a16:creationId xmlns:a16="http://schemas.microsoft.com/office/drawing/2014/main" id="{4ECD1C6B-22AE-857B-C991-96AFFDA61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129465"/>
              </p:ext>
            </p:extLst>
          </p:nvPr>
        </p:nvGraphicFramePr>
        <p:xfrm>
          <a:off x="3662600" y="4031872"/>
          <a:ext cx="4274900" cy="427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49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427490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  <p:graphicFrame>
        <p:nvGraphicFramePr>
          <p:cNvPr id="41" name="Table 8">
            <a:extLst>
              <a:ext uri="{FF2B5EF4-FFF2-40B4-BE49-F238E27FC236}">
                <a16:creationId xmlns:a16="http://schemas.microsoft.com/office/drawing/2014/main" id="{15CB3661-3418-BB8E-5C1F-1B74E34F57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340622"/>
              </p:ext>
            </p:extLst>
          </p:nvPr>
        </p:nvGraphicFramePr>
        <p:xfrm>
          <a:off x="3662600" y="4567500"/>
          <a:ext cx="4274900" cy="427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49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427490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  <p:graphicFrame>
        <p:nvGraphicFramePr>
          <p:cNvPr id="42" name="Table 9">
            <a:extLst>
              <a:ext uri="{FF2B5EF4-FFF2-40B4-BE49-F238E27FC236}">
                <a16:creationId xmlns:a16="http://schemas.microsoft.com/office/drawing/2014/main" id="{48F2AD04-3F44-5949-4FD8-FF2D5D1ED2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212944"/>
              </p:ext>
            </p:extLst>
          </p:nvPr>
        </p:nvGraphicFramePr>
        <p:xfrm>
          <a:off x="3662600" y="5103128"/>
          <a:ext cx="4274900" cy="427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49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427490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  <p:graphicFrame>
        <p:nvGraphicFramePr>
          <p:cNvPr id="43" name="Table 10">
            <a:extLst>
              <a:ext uri="{FF2B5EF4-FFF2-40B4-BE49-F238E27FC236}">
                <a16:creationId xmlns:a16="http://schemas.microsoft.com/office/drawing/2014/main" id="{AF4FF2F2-F9AE-A528-D010-A129B800E1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190045"/>
              </p:ext>
            </p:extLst>
          </p:nvPr>
        </p:nvGraphicFramePr>
        <p:xfrm>
          <a:off x="3662600" y="5638756"/>
          <a:ext cx="4274900" cy="427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49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42749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427490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779" marR="38779" marT="19389" marB="1938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175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1"/>
      <p:bldP spid="20" grpId="1"/>
      <p:bldP spid="23" grpId="1"/>
      <p:bldP spid="21" grpId="1"/>
      <p:bldP spid="22" grpId="1"/>
      <p:bldP spid="16" grpId="2"/>
      <p:bldP spid="15" grpId="2"/>
      <p:bldP spid="14" grpId="2"/>
      <p:bldP spid="13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m">
            <a:extLst>
              <a:ext uri="{FF2B5EF4-FFF2-40B4-BE49-F238E27FC236}">
                <a16:creationId xmlns:a16="http://schemas.microsoft.com/office/drawing/2014/main" id="{C7DC083E-6C9B-4351-99C3-C2468B73C601}"/>
              </a:ext>
            </a:extLst>
          </p:cNvPr>
          <p:cNvSpPr txBox="1"/>
          <p:nvPr/>
        </p:nvSpPr>
        <p:spPr>
          <a:xfrm>
            <a:off x="4793482" y="3025685"/>
            <a:ext cx="4878676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7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10</a:t>
            </a:r>
          </a:p>
        </p:txBody>
      </p:sp>
      <p:sp>
        <p:nvSpPr>
          <p:cNvPr id="7" name="number">
            <a:extLst>
              <a:ext uri="{FF2B5EF4-FFF2-40B4-BE49-F238E27FC236}">
                <a16:creationId xmlns:a16="http://schemas.microsoft.com/office/drawing/2014/main" id="{1F747C77-6C47-0750-9D92-59E22D6BCBB3}"/>
              </a:ext>
            </a:extLst>
          </p:cNvPr>
          <p:cNvSpPr txBox="1"/>
          <p:nvPr/>
        </p:nvSpPr>
        <p:spPr>
          <a:xfrm>
            <a:off x="6676508" y="3025686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3</a:t>
            </a:r>
          </a:p>
        </p:txBody>
      </p:sp>
      <p:graphicFrame>
        <p:nvGraphicFramePr>
          <p:cNvPr id="9" name="Table">
            <a:extLst>
              <a:ext uri="{FF2B5EF4-FFF2-40B4-BE49-F238E27FC236}">
                <a16:creationId xmlns:a16="http://schemas.microsoft.com/office/drawing/2014/main" id="{792C393D-9612-9A48-31FF-4C155DEC81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934745"/>
              </p:ext>
            </p:extLst>
          </p:nvPr>
        </p:nvGraphicFramePr>
        <p:xfrm>
          <a:off x="3244572" y="729000"/>
          <a:ext cx="540000" cy="54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  <p:graphicFrame>
        <p:nvGraphicFramePr>
          <p:cNvPr id="10" name="Table - blue">
            <a:extLst>
              <a:ext uri="{FF2B5EF4-FFF2-40B4-BE49-F238E27FC236}">
                <a16:creationId xmlns:a16="http://schemas.microsoft.com/office/drawing/2014/main" id="{067B3095-7A7E-DB79-1B8C-57F3339FD6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043925"/>
              </p:ext>
            </p:extLst>
          </p:nvPr>
        </p:nvGraphicFramePr>
        <p:xfrm>
          <a:off x="3244572" y="729000"/>
          <a:ext cx="540000" cy="54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532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m">
            <a:extLst>
              <a:ext uri="{FF2B5EF4-FFF2-40B4-BE49-F238E27FC236}">
                <a16:creationId xmlns:a16="http://schemas.microsoft.com/office/drawing/2014/main" id="{C7DC083E-6C9B-4351-99C3-C2468B73C601}"/>
              </a:ext>
            </a:extLst>
          </p:cNvPr>
          <p:cNvSpPr txBox="1"/>
          <p:nvPr/>
        </p:nvSpPr>
        <p:spPr>
          <a:xfrm>
            <a:off x="4793482" y="3025685"/>
            <a:ext cx="4878676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8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10</a:t>
            </a:r>
          </a:p>
        </p:txBody>
      </p:sp>
      <p:sp>
        <p:nvSpPr>
          <p:cNvPr id="7" name="number">
            <a:extLst>
              <a:ext uri="{FF2B5EF4-FFF2-40B4-BE49-F238E27FC236}">
                <a16:creationId xmlns:a16="http://schemas.microsoft.com/office/drawing/2014/main" id="{1F747C77-6C47-0750-9D92-59E22D6BCBB3}"/>
              </a:ext>
            </a:extLst>
          </p:cNvPr>
          <p:cNvSpPr txBox="1"/>
          <p:nvPr/>
        </p:nvSpPr>
        <p:spPr>
          <a:xfrm>
            <a:off x="6676508" y="3025686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2</a:t>
            </a:r>
          </a:p>
        </p:txBody>
      </p:sp>
      <p:graphicFrame>
        <p:nvGraphicFramePr>
          <p:cNvPr id="9" name="Table">
            <a:extLst>
              <a:ext uri="{FF2B5EF4-FFF2-40B4-BE49-F238E27FC236}">
                <a16:creationId xmlns:a16="http://schemas.microsoft.com/office/drawing/2014/main" id="{792C393D-9612-9A48-31FF-4C155DEC81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793240"/>
              </p:ext>
            </p:extLst>
          </p:nvPr>
        </p:nvGraphicFramePr>
        <p:xfrm>
          <a:off x="3244572" y="729000"/>
          <a:ext cx="540000" cy="54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  <p:graphicFrame>
        <p:nvGraphicFramePr>
          <p:cNvPr id="10" name="Table - blue">
            <a:extLst>
              <a:ext uri="{FF2B5EF4-FFF2-40B4-BE49-F238E27FC236}">
                <a16:creationId xmlns:a16="http://schemas.microsoft.com/office/drawing/2014/main" id="{067B3095-7A7E-DB79-1B8C-57F3339FD6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005050"/>
              </p:ext>
            </p:extLst>
          </p:nvPr>
        </p:nvGraphicFramePr>
        <p:xfrm>
          <a:off x="3244572" y="729000"/>
          <a:ext cx="540000" cy="54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6626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m">
            <a:extLst>
              <a:ext uri="{FF2B5EF4-FFF2-40B4-BE49-F238E27FC236}">
                <a16:creationId xmlns:a16="http://schemas.microsoft.com/office/drawing/2014/main" id="{C7DC083E-6C9B-4351-99C3-C2468B73C601}"/>
              </a:ext>
            </a:extLst>
          </p:cNvPr>
          <p:cNvSpPr txBox="1"/>
          <p:nvPr/>
        </p:nvSpPr>
        <p:spPr>
          <a:xfrm>
            <a:off x="4793482" y="3025685"/>
            <a:ext cx="4878676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9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10</a:t>
            </a:r>
          </a:p>
        </p:txBody>
      </p:sp>
      <p:sp>
        <p:nvSpPr>
          <p:cNvPr id="7" name="number">
            <a:extLst>
              <a:ext uri="{FF2B5EF4-FFF2-40B4-BE49-F238E27FC236}">
                <a16:creationId xmlns:a16="http://schemas.microsoft.com/office/drawing/2014/main" id="{1F747C77-6C47-0750-9D92-59E22D6BCBB3}"/>
              </a:ext>
            </a:extLst>
          </p:cNvPr>
          <p:cNvSpPr txBox="1"/>
          <p:nvPr/>
        </p:nvSpPr>
        <p:spPr>
          <a:xfrm>
            <a:off x="6676508" y="3025686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1</a:t>
            </a:r>
          </a:p>
        </p:txBody>
      </p:sp>
      <p:graphicFrame>
        <p:nvGraphicFramePr>
          <p:cNvPr id="9" name="Table">
            <a:extLst>
              <a:ext uri="{FF2B5EF4-FFF2-40B4-BE49-F238E27FC236}">
                <a16:creationId xmlns:a16="http://schemas.microsoft.com/office/drawing/2014/main" id="{792C393D-9612-9A48-31FF-4C155DEC81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0526808"/>
              </p:ext>
            </p:extLst>
          </p:nvPr>
        </p:nvGraphicFramePr>
        <p:xfrm>
          <a:off x="3244572" y="729000"/>
          <a:ext cx="540000" cy="54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  <p:graphicFrame>
        <p:nvGraphicFramePr>
          <p:cNvPr id="10" name="Table - blue">
            <a:extLst>
              <a:ext uri="{FF2B5EF4-FFF2-40B4-BE49-F238E27FC236}">
                <a16:creationId xmlns:a16="http://schemas.microsoft.com/office/drawing/2014/main" id="{067B3095-7A7E-DB79-1B8C-57F3339FD6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558655"/>
              </p:ext>
            </p:extLst>
          </p:nvPr>
        </p:nvGraphicFramePr>
        <p:xfrm>
          <a:off x="3244572" y="729000"/>
          <a:ext cx="540000" cy="54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00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8765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28" name="Picture 27" descr="A picture containing icon&#10;&#10;Description automatically generated">
            <a:extLst>
              <a:ext uri="{FF2B5EF4-FFF2-40B4-BE49-F238E27FC236}">
                <a16:creationId xmlns:a16="http://schemas.microsoft.com/office/drawing/2014/main" id="{040D7712-0408-2A37-07F5-C52D7B6339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3295" y="3983504"/>
            <a:ext cx="2519008" cy="1521901"/>
          </a:xfrm>
          <a:prstGeom prst="rect">
            <a:avLst/>
          </a:prstGeom>
        </p:spPr>
      </p:pic>
      <p:pic>
        <p:nvPicPr>
          <p:cNvPr id="30" name="Picture 29" descr="Shape&#10;&#10;Description automatically generated">
            <a:extLst>
              <a:ext uri="{FF2B5EF4-FFF2-40B4-BE49-F238E27FC236}">
                <a16:creationId xmlns:a16="http://schemas.microsoft.com/office/drawing/2014/main" id="{5F49E3C4-3F19-DA9B-0821-2D49A045FC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1108" y="2876597"/>
            <a:ext cx="1521901" cy="1521901"/>
          </a:xfrm>
          <a:prstGeom prst="rect">
            <a:avLst/>
          </a:prstGeom>
        </p:spPr>
      </p:pic>
      <p:pic>
        <p:nvPicPr>
          <p:cNvPr id="32" name="Picture 31" descr="Icon&#10;&#10;Description automatically generated with medium confidence">
            <a:extLst>
              <a:ext uri="{FF2B5EF4-FFF2-40B4-BE49-F238E27FC236}">
                <a16:creationId xmlns:a16="http://schemas.microsoft.com/office/drawing/2014/main" id="{89C4B1E8-CD44-A9BC-3F15-7B1053D004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1671" y="4241882"/>
            <a:ext cx="2372066" cy="1521901"/>
          </a:xfrm>
          <a:prstGeom prst="rect">
            <a:avLst/>
          </a:prstGeom>
        </p:spPr>
      </p:pic>
      <p:pic>
        <p:nvPicPr>
          <p:cNvPr id="34" name="Picture 33" descr="Shape&#10;&#10;Description automatically generated with low confidence">
            <a:extLst>
              <a:ext uri="{FF2B5EF4-FFF2-40B4-BE49-F238E27FC236}">
                <a16:creationId xmlns:a16="http://schemas.microsoft.com/office/drawing/2014/main" id="{741DBD31-DD9C-1A78-5930-8186880AB9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61875" y="3127125"/>
            <a:ext cx="1521901" cy="1521901"/>
          </a:xfrm>
          <a:prstGeom prst="rect">
            <a:avLst/>
          </a:prstGeom>
        </p:spPr>
      </p:pic>
      <p:pic>
        <p:nvPicPr>
          <p:cNvPr id="36" name="Picture 35" descr="Shape&#10;&#10;Description automatically generated with medium confidence">
            <a:extLst>
              <a:ext uri="{FF2B5EF4-FFF2-40B4-BE49-F238E27FC236}">
                <a16:creationId xmlns:a16="http://schemas.microsoft.com/office/drawing/2014/main" id="{09F8C977-FE2E-7EA1-08FB-879F1F097E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26043" y="1987310"/>
            <a:ext cx="1521901" cy="1521901"/>
          </a:xfrm>
          <a:prstGeom prst="rect">
            <a:avLst/>
          </a:prstGeom>
        </p:spPr>
      </p:pic>
      <p:pic>
        <p:nvPicPr>
          <p:cNvPr id="38" name="Picture 37" descr="Shape&#10;&#10;Description automatically generated">
            <a:extLst>
              <a:ext uri="{FF2B5EF4-FFF2-40B4-BE49-F238E27FC236}">
                <a16:creationId xmlns:a16="http://schemas.microsoft.com/office/drawing/2014/main" id="{F6038EDE-C0E4-7887-2AAD-3C91C02EA17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01774" y="3983504"/>
            <a:ext cx="2277604" cy="1521901"/>
          </a:xfrm>
          <a:prstGeom prst="rect">
            <a:avLst/>
          </a:prstGeom>
        </p:spPr>
      </p:pic>
      <p:pic>
        <p:nvPicPr>
          <p:cNvPr id="40" name="Picture 39" descr="A picture containing icon&#10;&#10;Description automatically generated">
            <a:extLst>
              <a:ext uri="{FF2B5EF4-FFF2-40B4-BE49-F238E27FC236}">
                <a16:creationId xmlns:a16="http://schemas.microsoft.com/office/drawing/2014/main" id="{FCA9E462-5C2C-7954-8FD9-A094FFCD100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87534" y="2851737"/>
            <a:ext cx="1521901" cy="1521901"/>
          </a:xfrm>
          <a:prstGeom prst="rect">
            <a:avLst/>
          </a:prstGeom>
        </p:spPr>
      </p:pic>
      <p:pic>
        <p:nvPicPr>
          <p:cNvPr id="42" name="Picture 41" descr="Icon&#10;&#10;Description automatically generated">
            <a:extLst>
              <a:ext uri="{FF2B5EF4-FFF2-40B4-BE49-F238E27FC236}">
                <a16:creationId xmlns:a16="http://schemas.microsoft.com/office/drawing/2014/main" id="{046B23EA-1337-55B8-D9DD-EA2DF8EC582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13540" y="1752054"/>
            <a:ext cx="1521901" cy="1521901"/>
          </a:xfrm>
          <a:prstGeom prst="rect">
            <a:avLst/>
          </a:prstGeom>
        </p:spPr>
      </p:pic>
      <p:pic>
        <p:nvPicPr>
          <p:cNvPr id="44" name="Picture 43" descr="A picture containing text, table, stand&#10;&#10;Description automatically generated">
            <a:extLst>
              <a:ext uri="{FF2B5EF4-FFF2-40B4-BE49-F238E27FC236}">
                <a16:creationId xmlns:a16="http://schemas.microsoft.com/office/drawing/2014/main" id="{2B3BC093-F926-96B4-BEA9-2DF35B5530D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94821" y="4265941"/>
            <a:ext cx="2351075" cy="1521901"/>
          </a:xfrm>
          <a:prstGeom prst="rect">
            <a:avLst/>
          </a:prstGeom>
        </p:spPr>
      </p:pic>
      <p:pic>
        <p:nvPicPr>
          <p:cNvPr id="46" name="Picture 45" descr="A picture containing shape&#10;&#10;Description automatically generated">
            <a:extLst>
              <a:ext uri="{FF2B5EF4-FFF2-40B4-BE49-F238E27FC236}">
                <a16:creationId xmlns:a16="http://schemas.microsoft.com/office/drawing/2014/main" id="{8168A18B-E685-275C-8C82-96DB4CC6284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742947" y="3130338"/>
            <a:ext cx="1521901" cy="15219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0666990-4CF1-4EB8-1EDB-4BA1ABEE7EA1}"/>
              </a:ext>
            </a:extLst>
          </p:cNvPr>
          <p:cNvSpPr txBox="1"/>
          <p:nvPr/>
        </p:nvSpPr>
        <p:spPr>
          <a:xfrm>
            <a:off x="0" y="870199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F39200"/>
                </a:solidFill>
                <a:latin typeface="Comic Sans MS" panose="030F0702030302020204" pitchFamily="66" charset="0"/>
              </a:rPr>
              <a:t>Let’s build the number 10 with ‘real’ things!</a:t>
            </a:r>
          </a:p>
        </p:txBody>
      </p:sp>
    </p:spTree>
    <p:extLst>
      <p:ext uri="{BB962C8B-B14F-4D97-AF65-F5344CB8AC3E}">
        <p14:creationId xmlns:p14="http://schemas.microsoft.com/office/powerpoint/2010/main" val="247828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6B04EE1C-AC4B-5542-A3B6-E44FFB24150B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83533DA3-5599-5246-B3BF-BC5A013E5AA9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Building Number 10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3525B5B-FF66-B141-B021-E1767A7374B1}"/>
              </a:ext>
            </a:extLst>
          </p:cNvPr>
          <p:cNvSpPr txBox="1">
            <a:spLocks/>
          </p:cNvSpPr>
          <p:nvPr/>
        </p:nvSpPr>
        <p:spPr>
          <a:xfrm>
            <a:off x="0" y="547976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E2AE85D-5382-7FE7-2F89-E82FECFEF3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E200385-68F6-7E41-3AA7-1DA92829ABB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915170" y="1786878"/>
            <a:ext cx="4769008" cy="3359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005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10">
            <a:extLst>
              <a:ext uri="{FF2B5EF4-FFF2-40B4-BE49-F238E27FC236}">
                <a16:creationId xmlns:a16="http://schemas.microsoft.com/office/drawing/2014/main" id="{920F64B9-AD91-5C10-37D1-6A4483819860}"/>
              </a:ext>
            </a:extLst>
          </p:cNvPr>
          <p:cNvSpPr txBox="1"/>
          <p:nvPr/>
        </p:nvSpPr>
        <p:spPr>
          <a:xfrm>
            <a:off x="8640402" y="5717062"/>
            <a:ext cx="466901" cy="4211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sz="2800" b="1" dirty="0">
                <a:latin typeface="Comic Sans MS" panose="030F0902030302020204" pitchFamily="66" charset="0"/>
              </a:rPr>
              <a:t>10</a:t>
            </a:r>
          </a:p>
        </p:txBody>
      </p:sp>
      <p:sp>
        <p:nvSpPr>
          <p:cNvPr id="20" name="9">
            <a:extLst>
              <a:ext uri="{FF2B5EF4-FFF2-40B4-BE49-F238E27FC236}">
                <a16:creationId xmlns:a16="http://schemas.microsoft.com/office/drawing/2014/main" id="{97802329-ACF7-5B4C-B558-8933FB4FD67D}"/>
              </a:ext>
            </a:extLst>
          </p:cNvPr>
          <p:cNvSpPr txBox="1"/>
          <p:nvPr/>
        </p:nvSpPr>
        <p:spPr>
          <a:xfrm>
            <a:off x="8020303" y="5717062"/>
            <a:ext cx="466901" cy="4211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sz="2800" b="1" dirty="0">
                <a:latin typeface="Comic Sans MS" panose="030F0902030302020204" pitchFamily="66" charset="0"/>
              </a:rPr>
              <a:t>9</a:t>
            </a:r>
          </a:p>
        </p:txBody>
      </p:sp>
      <p:sp>
        <p:nvSpPr>
          <p:cNvPr id="23" name="8">
            <a:extLst>
              <a:ext uri="{FF2B5EF4-FFF2-40B4-BE49-F238E27FC236}">
                <a16:creationId xmlns:a16="http://schemas.microsoft.com/office/drawing/2014/main" id="{2FA008FE-9DCD-740A-BC6C-C46CDD87E50C}"/>
              </a:ext>
            </a:extLst>
          </p:cNvPr>
          <p:cNvSpPr txBox="1"/>
          <p:nvPr/>
        </p:nvSpPr>
        <p:spPr>
          <a:xfrm>
            <a:off x="7400200" y="5717062"/>
            <a:ext cx="466901" cy="4211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sz="2800" b="1" dirty="0">
                <a:latin typeface="Comic Sans MS" panose="030F0902030302020204" pitchFamily="66" charset="0"/>
              </a:rPr>
              <a:t>8</a:t>
            </a:r>
          </a:p>
        </p:txBody>
      </p:sp>
      <p:sp>
        <p:nvSpPr>
          <p:cNvPr id="21" name="7">
            <a:extLst>
              <a:ext uri="{FF2B5EF4-FFF2-40B4-BE49-F238E27FC236}">
                <a16:creationId xmlns:a16="http://schemas.microsoft.com/office/drawing/2014/main" id="{6D9F5AA0-5FBB-F44F-614B-00FFEA1F2E25}"/>
              </a:ext>
            </a:extLst>
          </p:cNvPr>
          <p:cNvSpPr txBox="1"/>
          <p:nvPr/>
        </p:nvSpPr>
        <p:spPr>
          <a:xfrm>
            <a:off x="6780097" y="5717062"/>
            <a:ext cx="466901" cy="4211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sz="2800" b="1" dirty="0">
                <a:latin typeface="Comic Sans MS" panose="030F0902030302020204" pitchFamily="66" charset="0"/>
              </a:rPr>
              <a:t>7</a:t>
            </a:r>
          </a:p>
        </p:txBody>
      </p:sp>
      <p:sp>
        <p:nvSpPr>
          <p:cNvPr id="22" name="6">
            <a:extLst>
              <a:ext uri="{FF2B5EF4-FFF2-40B4-BE49-F238E27FC236}">
                <a16:creationId xmlns:a16="http://schemas.microsoft.com/office/drawing/2014/main" id="{B25E66BE-9727-FC48-E544-790C60D33F8A}"/>
              </a:ext>
            </a:extLst>
          </p:cNvPr>
          <p:cNvSpPr txBox="1"/>
          <p:nvPr/>
        </p:nvSpPr>
        <p:spPr>
          <a:xfrm>
            <a:off x="6159994" y="5717062"/>
            <a:ext cx="466901" cy="4211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sz="2800" b="1" dirty="0">
                <a:latin typeface="Comic Sans MS" panose="030F0902030302020204" pitchFamily="66" charset="0"/>
              </a:rPr>
              <a:t>6</a:t>
            </a:r>
          </a:p>
        </p:txBody>
      </p:sp>
      <p:sp>
        <p:nvSpPr>
          <p:cNvPr id="16" name="5">
            <a:extLst>
              <a:ext uri="{FF2B5EF4-FFF2-40B4-BE49-F238E27FC236}">
                <a16:creationId xmlns:a16="http://schemas.microsoft.com/office/drawing/2014/main" id="{19B3A8FD-1D51-1218-9584-B92A2245EAF3}"/>
              </a:ext>
            </a:extLst>
          </p:cNvPr>
          <p:cNvSpPr txBox="1"/>
          <p:nvPr/>
        </p:nvSpPr>
        <p:spPr>
          <a:xfrm>
            <a:off x="5539891" y="5717062"/>
            <a:ext cx="466901" cy="4211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sz="2800" b="1" dirty="0">
                <a:latin typeface="Comic Sans MS" panose="030F0902030302020204" pitchFamily="66" charset="0"/>
              </a:rPr>
              <a:t>5</a:t>
            </a:r>
          </a:p>
        </p:txBody>
      </p:sp>
      <p:sp>
        <p:nvSpPr>
          <p:cNvPr id="15" name="4">
            <a:extLst>
              <a:ext uri="{FF2B5EF4-FFF2-40B4-BE49-F238E27FC236}">
                <a16:creationId xmlns:a16="http://schemas.microsoft.com/office/drawing/2014/main" id="{8031AA30-D5F3-CF42-68AF-3EB07B6284EB}"/>
              </a:ext>
            </a:extLst>
          </p:cNvPr>
          <p:cNvSpPr txBox="1"/>
          <p:nvPr/>
        </p:nvSpPr>
        <p:spPr>
          <a:xfrm>
            <a:off x="4919788" y="5717062"/>
            <a:ext cx="466901" cy="4211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sz="2800" b="1" dirty="0">
                <a:latin typeface="Comic Sans MS" panose="030F0902030302020204" pitchFamily="66" charset="0"/>
              </a:rPr>
              <a:t>4</a:t>
            </a:r>
          </a:p>
        </p:txBody>
      </p:sp>
      <p:sp>
        <p:nvSpPr>
          <p:cNvPr id="14" name="3">
            <a:extLst>
              <a:ext uri="{FF2B5EF4-FFF2-40B4-BE49-F238E27FC236}">
                <a16:creationId xmlns:a16="http://schemas.microsoft.com/office/drawing/2014/main" id="{B14B6D45-9EFD-95D9-9C47-3299016DCDC4}"/>
              </a:ext>
            </a:extLst>
          </p:cNvPr>
          <p:cNvSpPr txBox="1"/>
          <p:nvPr/>
        </p:nvSpPr>
        <p:spPr>
          <a:xfrm>
            <a:off x="4299685" y="5717062"/>
            <a:ext cx="466901" cy="4211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sz="2800" b="1" dirty="0">
                <a:latin typeface="Comic Sans MS" panose="030F0902030302020204" pitchFamily="66" charset="0"/>
              </a:rPr>
              <a:t>3</a:t>
            </a:r>
          </a:p>
        </p:txBody>
      </p:sp>
      <p:sp>
        <p:nvSpPr>
          <p:cNvPr id="13" name="2">
            <a:extLst>
              <a:ext uri="{FF2B5EF4-FFF2-40B4-BE49-F238E27FC236}">
                <a16:creationId xmlns:a16="http://schemas.microsoft.com/office/drawing/2014/main" id="{BB45B0BC-4C25-D40A-1EA4-73C4C7D1973C}"/>
              </a:ext>
            </a:extLst>
          </p:cNvPr>
          <p:cNvSpPr txBox="1"/>
          <p:nvPr/>
        </p:nvSpPr>
        <p:spPr>
          <a:xfrm>
            <a:off x="3679582" y="5717062"/>
            <a:ext cx="466901" cy="4211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sz="2800" b="1" dirty="0">
                <a:latin typeface="Comic Sans MS" panose="030F0902030302020204" pitchFamily="66" charset="0"/>
              </a:rPr>
              <a:t>2</a:t>
            </a:r>
          </a:p>
        </p:txBody>
      </p:sp>
      <p:sp>
        <p:nvSpPr>
          <p:cNvPr id="12" name="1">
            <a:extLst>
              <a:ext uri="{FF2B5EF4-FFF2-40B4-BE49-F238E27FC236}">
                <a16:creationId xmlns:a16="http://schemas.microsoft.com/office/drawing/2014/main" id="{F0937190-70E5-19F6-050D-24A5CD10432B}"/>
              </a:ext>
            </a:extLst>
          </p:cNvPr>
          <p:cNvSpPr txBox="1"/>
          <p:nvPr/>
        </p:nvSpPr>
        <p:spPr>
          <a:xfrm>
            <a:off x="3059479" y="5717062"/>
            <a:ext cx="466901" cy="42118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sz="2800" b="1" dirty="0">
                <a:latin typeface="Comic Sans MS" panose="030F0902030302020204" pitchFamily="66" charset="0"/>
              </a:rPr>
              <a:t>1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0806734-5492-456E-CCFD-B09CAAF52C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131381"/>
              </p:ext>
            </p:extLst>
          </p:nvPr>
        </p:nvGraphicFramePr>
        <p:xfrm>
          <a:off x="3068426" y="964875"/>
          <a:ext cx="446281" cy="4462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281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FFEB18C1-906B-57A3-B4BF-B18EE8A8F3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023971"/>
              </p:ext>
            </p:extLst>
          </p:nvPr>
        </p:nvGraphicFramePr>
        <p:xfrm>
          <a:off x="3689069" y="964875"/>
          <a:ext cx="446281" cy="4462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281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  <p:graphicFrame>
        <p:nvGraphicFramePr>
          <p:cNvPr id="6" name="Table 3">
            <a:extLst>
              <a:ext uri="{FF2B5EF4-FFF2-40B4-BE49-F238E27FC236}">
                <a16:creationId xmlns:a16="http://schemas.microsoft.com/office/drawing/2014/main" id="{2247ABF5-121F-B394-2CB2-7C3EED0289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257535"/>
              </p:ext>
            </p:extLst>
          </p:nvPr>
        </p:nvGraphicFramePr>
        <p:xfrm>
          <a:off x="4309712" y="964875"/>
          <a:ext cx="446281" cy="4462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281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70CDA023-0827-50E2-6705-613B705C5B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260474"/>
              </p:ext>
            </p:extLst>
          </p:nvPr>
        </p:nvGraphicFramePr>
        <p:xfrm>
          <a:off x="4930355" y="964875"/>
          <a:ext cx="446281" cy="4462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281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  <p:graphicFrame>
        <p:nvGraphicFramePr>
          <p:cNvPr id="9" name="Table 5">
            <a:extLst>
              <a:ext uri="{FF2B5EF4-FFF2-40B4-BE49-F238E27FC236}">
                <a16:creationId xmlns:a16="http://schemas.microsoft.com/office/drawing/2014/main" id="{BB6E2DD7-AF6F-9DA9-83C1-C84C5A546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873000"/>
              </p:ext>
            </p:extLst>
          </p:nvPr>
        </p:nvGraphicFramePr>
        <p:xfrm>
          <a:off x="5550998" y="964875"/>
          <a:ext cx="446281" cy="4462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281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  <p:graphicFrame>
        <p:nvGraphicFramePr>
          <p:cNvPr id="11" name="Table 6">
            <a:extLst>
              <a:ext uri="{FF2B5EF4-FFF2-40B4-BE49-F238E27FC236}">
                <a16:creationId xmlns:a16="http://schemas.microsoft.com/office/drawing/2014/main" id="{3205F1B3-1FD9-D351-D6B4-EC30D39D0C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179950"/>
              </p:ext>
            </p:extLst>
          </p:nvPr>
        </p:nvGraphicFramePr>
        <p:xfrm>
          <a:off x="6171641" y="964875"/>
          <a:ext cx="446281" cy="4462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281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  <p:graphicFrame>
        <p:nvGraphicFramePr>
          <p:cNvPr id="17" name="Table 7">
            <a:extLst>
              <a:ext uri="{FF2B5EF4-FFF2-40B4-BE49-F238E27FC236}">
                <a16:creationId xmlns:a16="http://schemas.microsoft.com/office/drawing/2014/main" id="{28AE1574-8BDB-4FE7-745E-878A14CBF6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026357"/>
              </p:ext>
            </p:extLst>
          </p:nvPr>
        </p:nvGraphicFramePr>
        <p:xfrm>
          <a:off x="6792284" y="964875"/>
          <a:ext cx="446281" cy="4462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281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  <p:graphicFrame>
        <p:nvGraphicFramePr>
          <p:cNvPr id="18" name="Table 8">
            <a:extLst>
              <a:ext uri="{FF2B5EF4-FFF2-40B4-BE49-F238E27FC236}">
                <a16:creationId xmlns:a16="http://schemas.microsoft.com/office/drawing/2014/main" id="{81BA5083-3C68-5090-6E88-A2C2E0F66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2309107"/>
              </p:ext>
            </p:extLst>
          </p:nvPr>
        </p:nvGraphicFramePr>
        <p:xfrm>
          <a:off x="7412927" y="964875"/>
          <a:ext cx="446281" cy="4462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281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  <p:graphicFrame>
        <p:nvGraphicFramePr>
          <p:cNvPr id="33" name="Table 9">
            <a:extLst>
              <a:ext uri="{FF2B5EF4-FFF2-40B4-BE49-F238E27FC236}">
                <a16:creationId xmlns:a16="http://schemas.microsoft.com/office/drawing/2014/main" id="{1527AFC6-053B-5790-973C-50A6C171CD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522930"/>
              </p:ext>
            </p:extLst>
          </p:nvPr>
        </p:nvGraphicFramePr>
        <p:xfrm>
          <a:off x="8033570" y="964875"/>
          <a:ext cx="446281" cy="4462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281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  <p:graphicFrame>
        <p:nvGraphicFramePr>
          <p:cNvPr id="34" name="Table 10">
            <a:extLst>
              <a:ext uri="{FF2B5EF4-FFF2-40B4-BE49-F238E27FC236}">
                <a16:creationId xmlns:a16="http://schemas.microsoft.com/office/drawing/2014/main" id="{BB08EED9-4F67-AD94-3D67-16B4DC1668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224433"/>
              </p:ext>
            </p:extLst>
          </p:nvPr>
        </p:nvGraphicFramePr>
        <p:xfrm>
          <a:off x="8654214" y="964875"/>
          <a:ext cx="446281" cy="4462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281">
                  <a:extLst>
                    <a:ext uri="{9D8B030D-6E8A-4147-A177-3AD203B41FA5}">
                      <a16:colId xmlns:a16="http://schemas.microsoft.com/office/drawing/2014/main" val="750247169"/>
                    </a:ext>
                  </a:extLst>
                </a:gridCol>
              </a:tblGrid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13324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076722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635924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051649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35588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616819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51260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933453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567478"/>
                  </a:ext>
                </a:extLst>
              </a:tr>
              <a:tr h="44628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5570" marR="75570" marT="37785" marB="3778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298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256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1"/>
      <p:bldP spid="20" grpId="1"/>
      <p:bldP spid="23" grpId="1"/>
      <p:bldP spid="21" grpId="1"/>
      <p:bldP spid="22" grpId="1"/>
      <p:bldP spid="16" grpId="1"/>
      <p:bldP spid="15" grpId="1"/>
      <p:bldP spid="14" grpId="1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01479FF3-EAAA-EAF4-515B-68BD602BB5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064507"/>
              </p:ext>
            </p:extLst>
          </p:nvPr>
        </p:nvGraphicFramePr>
        <p:xfrm>
          <a:off x="1073427" y="2081396"/>
          <a:ext cx="1008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  <p:sp>
        <p:nvSpPr>
          <p:cNvPr id="4" name="5">
            <a:extLst>
              <a:ext uri="{FF2B5EF4-FFF2-40B4-BE49-F238E27FC236}">
                <a16:creationId xmlns:a16="http://schemas.microsoft.com/office/drawing/2014/main" id="{099FA5BC-471D-0208-196A-9B6885659C05}"/>
              </a:ext>
            </a:extLst>
          </p:cNvPr>
          <p:cNvSpPr txBox="1"/>
          <p:nvPr/>
        </p:nvSpPr>
        <p:spPr>
          <a:xfrm>
            <a:off x="5384147" y="3917623"/>
            <a:ext cx="1474504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842066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sum">
            <a:extLst>
              <a:ext uri="{FF2B5EF4-FFF2-40B4-BE49-F238E27FC236}">
                <a16:creationId xmlns:a16="http://schemas.microsoft.com/office/drawing/2014/main" id="{BA516413-95EF-8BCA-9AA7-CF1324C3C098}"/>
              </a:ext>
            </a:extLst>
          </p:cNvPr>
          <p:cNvSpPr txBox="1"/>
          <p:nvPr/>
        </p:nvSpPr>
        <p:spPr>
          <a:xfrm>
            <a:off x="3684465" y="3920174"/>
            <a:ext cx="4878676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9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10</a:t>
            </a:r>
          </a:p>
        </p:txBody>
      </p:sp>
      <p:sp>
        <p:nvSpPr>
          <p:cNvPr id="4" name="number">
            <a:extLst>
              <a:ext uri="{FF2B5EF4-FFF2-40B4-BE49-F238E27FC236}">
                <a16:creationId xmlns:a16="http://schemas.microsoft.com/office/drawing/2014/main" id="{7EE9617A-0626-5FC7-7069-C3361061D4CD}"/>
              </a:ext>
            </a:extLst>
          </p:cNvPr>
          <p:cNvSpPr txBox="1"/>
          <p:nvPr/>
        </p:nvSpPr>
        <p:spPr>
          <a:xfrm>
            <a:off x="5568487" y="3920175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1</a:t>
            </a:r>
          </a:p>
        </p:txBody>
      </p:sp>
      <p:graphicFrame>
        <p:nvGraphicFramePr>
          <p:cNvPr id="5" name="Table ">
            <a:extLst>
              <a:ext uri="{FF2B5EF4-FFF2-40B4-BE49-F238E27FC236}">
                <a16:creationId xmlns:a16="http://schemas.microsoft.com/office/drawing/2014/main" id="{E85FE115-0CCE-6A79-B25E-B71DA60CA5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127354"/>
              </p:ext>
            </p:extLst>
          </p:nvPr>
        </p:nvGraphicFramePr>
        <p:xfrm>
          <a:off x="1073427" y="2081401"/>
          <a:ext cx="1008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  <p:graphicFrame>
        <p:nvGraphicFramePr>
          <p:cNvPr id="6" name="Table  - blue">
            <a:extLst>
              <a:ext uri="{FF2B5EF4-FFF2-40B4-BE49-F238E27FC236}">
                <a16:creationId xmlns:a16="http://schemas.microsoft.com/office/drawing/2014/main" id="{347A166A-0348-D2DE-4D6A-381C0A2B99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433718"/>
              </p:ext>
            </p:extLst>
          </p:nvPr>
        </p:nvGraphicFramePr>
        <p:xfrm>
          <a:off x="1073427" y="2081401"/>
          <a:ext cx="1008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3918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able 4 - sum">
            <a:extLst>
              <a:ext uri="{FF2B5EF4-FFF2-40B4-BE49-F238E27FC236}">
                <a16:creationId xmlns:a16="http://schemas.microsoft.com/office/drawing/2014/main" id="{BA516413-95EF-8BCA-9AA7-CF1324C3C098}"/>
              </a:ext>
            </a:extLst>
          </p:cNvPr>
          <p:cNvSpPr txBox="1"/>
          <p:nvPr/>
        </p:nvSpPr>
        <p:spPr>
          <a:xfrm>
            <a:off x="3684465" y="3920174"/>
            <a:ext cx="4878676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8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10</a:t>
            </a:r>
          </a:p>
        </p:txBody>
      </p:sp>
      <p:sp>
        <p:nvSpPr>
          <p:cNvPr id="4" name="table 4 - number">
            <a:extLst>
              <a:ext uri="{FF2B5EF4-FFF2-40B4-BE49-F238E27FC236}">
                <a16:creationId xmlns:a16="http://schemas.microsoft.com/office/drawing/2014/main" id="{7EE9617A-0626-5FC7-7069-C3361061D4CD}"/>
              </a:ext>
            </a:extLst>
          </p:cNvPr>
          <p:cNvSpPr txBox="1"/>
          <p:nvPr/>
        </p:nvSpPr>
        <p:spPr>
          <a:xfrm>
            <a:off x="5568487" y="3920175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2</a:t>
            </a:r>
          </a:p>
        </p:txBody>
      </p:sp>
      <p:graphicFrame>
        <p:nvGraphicFramePr>
          <p:cNvPr id="5" name="Table ">
            <a:extLst>
              <a:ext uri="{FF2B5EF4-FFF2-40B4-BE49-F238E27FC236}">
                <a16:creationId xmlns:a16="http://schemas.microsoft.com/office/drawing/2014/main" id="{E85FE115-0CCE-6A79-B25E-B71DA60CA5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240372"/>
              </p:ext>
            </p:extLst>
          </p:nvPr>
        </p:nvGraphicFramePr>
        <p:xfrm>
          <a:off x="1073427" y="2081401"/>
          <a:ext cx="1008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  <p:graphicFrame>
        <p:nvGraphicFramePr>
          <p:cNvPr id="2" name="Table  blue">
            <a:extLst>
              <a:ext uri="{FF2B5EF4-FFF2-40B4-BE49-F238E27FC236}">
                <a16:creationId xmlns:a16="http://schemas.microsoft.com/office/drawing/2014/main" id="{7BA2E567-F516-56AC-C652-8446C8834B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510366"/>
              </p:ext>
            </p:extLst>
          </p:nvPr>
        </p:nvGraphicFramePr>
        <p:xfrm>
          <a:off x="1073427" y="2081401"/>
          <a:ext cx="1008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21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able 4 - sum">
            <a:extLst>
              <a:ext uri="{FF2B5EF4-FFF2-40B4-BE49-F238E27FC236}">
                <a16:creationId xmlns:a16="http://schemas.microsoft.com/office/drawing/2014/main" id="{BA516413-95EF-8BCA-9AA7-CF1324C3C098}"/>
              </a:ext>
            </a:extLst>
          </p:cNvPr>
          <p:cNvSpPr txBox="1"/>
          <p:nvPr/>
        </p:nvSpPr>
        <p:spPr>
          <a:xfrm>
            <a:off x="3684465" y="3920174"/>
            <a:ext cx="4878676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7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10</a:t>
            </a:r>
          </a:p>
        </p:txBody>
      </p:sp>
      <p:sp>
        <p:nvSpPr>
          <p:cNvPr id="4" name="table 4 - number">
            <a:extLst>
              <a:ext uri="{FF2B5EF4-FFF2-40B4-BE49-F238E27FC236}">
                <a16:creationId xmlns:a16="http://schemas.microsoft.com/office/drawing/2014/main" id="{7EE9617A-0626-5FC7-7069-C3361061D4CD}"/>
              </a:ext>
            </a:extLst>
          </p:cNvPr>
          <p:cNvSpPr txBox="1"/>
          <p:nvPr/>
        </p:nvSpPr>
        <p:spPr>
          <a:xfrm>
            <a:off x="5568487" y="3920175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3</a:t>
            </a:r>
          </a:p>
        </p:txBody>
      </p:sp>
      <p:graphicFrame>
        <p:nvGraphicFramePr>
          <p:cNvPr id="7" name="Table ">
            <a:extLst>
              <a:ext uri="{FF2B5EF4-FFF2-40B4-BE49-F238E27FC236}">
                <a16:creationId xmlns:a16="http://schemas.microsoft.com/office/drawing/2014/main" id="{635BECAF-B711-144D-1140-0B29FC6BE1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643233"/>
              </p:ext>
            </p:extLst>
          </p:nvPr>
        </p:nvGraphicFramePr>
        <p:xfrm>
          <a:off x="1073427" y="2081401"/>
          <a:ext cx="1008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  <p:graphicFrame>
        <p:nvGraphicFramePr>
          <p:cNvPr id="9" name="Table  blue">
            <a:extLst>
              <a:ext uri="{FF2B5EF4-FFF2-40B4-BE49-F238E27FC236}">
                <a16:creationId xmlns:a16="http://schemas.microsoft.com/office/drawing/2014/main" id="{C91B7D53-C512-8440-2917-26C77E2F28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818739"/>
              </p:ext>
            </p:extLst>
          </p:nvPr>
        </p:nvGraphicFramePr>
        <p:xfrm>
          <a:off x="1073427" y="2081401"/>
          <a:ext cx="1008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488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able 4 - sum">
            <a:extLst>
              <a:ext uri="{FF2B5EF4-FFF2-40B4-BE49-F238E27FC236}">
                <a16:creationId xmlns:a16="http://schemas.microsoft.com/office/drawing/2014/main" id="{BA516413-95EF-8BCA-9AA7-CF1324C3C098}"/>
              </a:ext>
            </a:extLst>
          </p:cNvPr>
          <p:cNvSpPr txBox="1"/>
          <p:nvPr/>
        </p:nvSpPr>
        <p:spPr>
          <a:xfrm>
            <a:off x="3684465" y="3920174"/>
            <a:ext cx="4878676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6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10</a:t>
            </a:r>
          </a:p>
        </p:txBody>
      </p:sp>
      <p:sp>
        <p:nvSpPr>
          <p:cNvPr id="4" name="table 4 - number">
            <a:extLst>
              <a:ext uri="{FF2B5EF4-FFF2-40B4-BE49-F238E27FC236}">
                <a16:creationId xmlns:a16="http://schemas.microsoft.com/office/drawing/2014/main" id="{7EE9617A-0626-5FC7-7069-C3361061D4CD}"/>
              </a:ext>
            </a:extLst>
          </p:cNvPr>
          <p:cNvSpPr txBox="1"/>
          <p:nvPr/>
        </p:nvSpPr>
        <p:spPr>
          <a:xfrm>
            <a:off x="5568487" y="3920175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4</a:t>
            </a:r>
          </a:p>
        </p:txBody>
      </p:sp>
      <p:graphicFrame>
        <p:nvGraphicFramePr>
          <p:cNvPr id="2" name="Table ">
            <a:extLst>
              <a:ext uri="{FF2B5EF4-FFF2-40B4-BE49-F238E27FC236}">
                <a16:creationId xmlns:a16="http://schemas.microsoft.com/office/drawing/2014/main" id="{27E94A83-0B10-21FF-DC70-344394AA45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948396"/>
              </p:ext>
            </p:extLst>
          </p:nvPr>
        </p:nvGraphicFramePr>
        <p:xfrm>
          <a:off x="1073427" y="2081401"/>
          <a:ext cx="1008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  <p:graphicFrame>
        <p:nvGraphicFramePr>
          <p:cNvPr id="6" name="Table  blue">
            <a:extLst>
              <a:ext uri="{FF2B5EF4-FFF2-40B4-BE49-F238E27FC236}">
                <a16:creationId xmlns:a16="http://schemas.microsoft.com/office/drawing/2014/main" id="{DE0867B0-3A84-7950-1BA8-C506AB8818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184497"/>
              </p:ext>
            </p:extLst>
          </p:nvPr>
        </p:nvGraphicFramePr>
        <p:xfrm>
          <a:off x="1073427" y="2081401"/>
          <a:ext cx="1008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857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able 4 - sum">
            <a:extLst>
              <a:ext uri="{FF2B5EF4-FFF2-40B4-BE49-F238E27FC236}">
                <a16:creationId xmlns:a16="http://schemas.microsoft.com/office/drawing/2014/main" id="{BA516413-95EF-8BCA-9AA7-CF1324C3C098}"/>
              </a:ext>
            </a:extLst>
          </p:cNvPr>
          <p:cNvSpPr txBox="1"/>
          <p:nvPr/>
        </p:nvSpPr>
        <p:spPr>
          <a:xfrm>
            <a:off x="3684465" y="3920174"/>
            <a:ext cx="4878676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5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10</a:t>
            </a:r>
          </a:p>
        </p:txBody>
      </p:sp>
      <p:sp>
        <p:nvSpPr>
          <p:cNvPr id="4" name="table 4 - number">
            <a:extLst>
              <a:ext uri="{FF2B5EF4-FFF2-40B4-BE49-F238E27FC236}">
                <a16:creationId xmlns:a16="http://schemas.microsoft.com/office/drawing/2014/main" id="{7EE9617A-0626-5FC7-7069-C3361061D4CD}"/>
              </a:ext>
            </a:extLst>
          </p:cNvPr>
          <p:cNvSpPr txBox="1"/>
          <p:nvPr/>
        </p:nvSpPr>
        <p:spPr>
          <a:xfrm>
            <a:off x="5568487" y="3920175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5</a:t>
            </a:r>
          </a:p>
        </p:txBody>
      </p:sp>
      <p:graphicFrame>
        <p:nvGraphicFramePr>
          <p:cNvPr id="2" name="Table ">
            <a:extLst>
              <a:ext uri="{FF2B5EF4-FFF2-40B4-BE49-F238E27FC236}">
                <a16:creationId xmlns:a16="http://schemas.microsoft.com/office/drawing/2014/main" id="{1F57492A-C3C6-F676-A63E-DAE2EAE012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282774"/>
              </p:ext>
            </p:extLst>
          </p:nvPr>
        </p:nvGraphicFramePr>
        <p:xfrm>
          <a:off x="1073427" y="2081401"/>
          <a:ext cx="1008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  <p:graphicFrame>
        <p:nvGraphicFramePr>
          <p:cNvPr id="6" name="Table  blue">
            <a:extLst>
              <a:ext uri="{FF2B5EF4-FFF2-40B4-BE49-F238E27FC236}">
                <a16:creationId xmlns:a16="http://schemas.microsoft.com/office/drawing/2014/main" id="{F66EE3DC-CED4-695E-1D8E-92FEA1C5E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861316"/>
              </p:ext>
            </p:extLst>
          </p:nvPr>
        </p:nvGraphicFramePr>
        <p:xfrm>
          <a:off x="1073427" y="2081401"/>
          <a:ext cx="10080000" cy="10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000">
                  <a:extLst>
                    <a:ext uri="{9D8B030D-6E8A-4147-A177-3AD203B41FA5}">
                      <a16:colId xmlns:a16="http://schemas.microsoft.com/office/drawing/2014/main" val="353284589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18550434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8031298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356165105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67809178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596168420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740075766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66152071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9834072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985586862"/>
                    </a:ext>
                  </a:extLst>
                </a:gridCol>
              </a:tblGrid>
              <a:tr h="10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257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70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770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876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Custom 4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17779</TotalTime>
  <Words>190</Words>
  <Application>Microsoft Macintosh PowerPoint</Application>
  <PresentationFormat>Widescreen</PresentationFormat>
  <Paragraphs>86</Paragraphs>
  <Slides>24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855</cp:revision>
  <dcterms:created xsi:type="dcterms:W3CDTF">2021-01-11T17:47:06Z</dcterms:created>
  <dcterms:modified xsi:type="dcterms:W3CDTF">2022-08-30T10:31:17Z</dcterms:modified>
</cp:coreProperties>
</file>