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79" r:id="rId2"/>
    <p:sldId id="316" r:id="rId3"/>
    <p:sldId id="333" r:id="rId4"/>
    <p:sldId id="334" r:id="rId5"/>
    <p:sldId id="335" r:id="rId6"/>
    <p:sldId id="336" r:id="rId7"/>
    <p:sldId id="338" r:id="rId8"/>
    <p:sldId id="337" r:id="rId9"/>
    <p:sldId id="339" r:id="rId10"/>
    <p:sldId id="340" r:id="rId11"/>
    <p:sldId id="341" r:id="rId12"/>
    <p:sldId id="342" r:id="rId13"/>
    <p:sldId id="320" r:id="rId14"/>
    <p:sldId id="283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DBCF0D8C-1ADE-4F5D-B8A0-494C3A6BC2EC}">
          <p14:sldIdLst>
            <p14:sldId id="279"/>
            <p14:sldId id="316"/>
            <p14:sldId id="333"/>
            <p14:sldId id="334"/>
            <p14:sldId id="335"/>
            <p14:sldId id="336"/>
            <p14:sldId id="338"/>
            <p14:sldId id="337"/>
            <p14:sldId id="339"/>
            <p14:sldId id="340"/>
            <p14:sldId id="341"/>
            <p14:sldId id="342"/>
            <p14:sldId id="320"/>
            <p14:sldId id="283"/>
          </p14:sldIdLst>
        </p14:section>
      </p14:sectionLst>
    </p:ext>
    <p:ext uri="{EFAFB233-063F-42B5-8137-9DF3F51BA10A}">
      <p15:sldGuideLst xmlns:p15="http://schemas.microsoft.com/office/powerpoint/2012/main">
        <p15:guide id="25" pos="3840" userDrawn="1">
          <p15:clr>
            <a:srgbClr val="A4A3A4"/>
          </p15:clr>
        </p15:guide>
        <p15:guide id="35" orient="horz" pos="550" userDrawn="1">
          <p15:clr>
            <a:srgbClr val="A4A3A4"/>
          </p15:clr>
        </p15:guide>
        <p15:guide id="37" orient="horz" pos="2115" userDrawn="1">
          <p15:clr>
            <a:srgbClr val="A4A3A4"/>
          </p15:clr>
        </p15:guide>
        <p15:guide id="38" pos="2252" userDrawn="1">
          <p15:clr>
            <a:srgbClr val="A4A3A4"/>
          </p15:clr>
        </p15:guide>
        <p15:guide id="39" pos="5428" userDrawn="1">
          <p15:clr>
            <a:srgbClr val="A4A3A4"/>
          </p15:clr>
        </p15:guide>
        <p15:guide id="40" orient="horz" pos="374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FAAE1"/>
    <a:srgbClr val="FDE701"/>
    <a:srgbClr val="F39200"/>
    <a:srgbClr val="1F70C1"/>
    <a:srgbClr val="E7257E"/>
    <a:srgbClr val="272727"/>
    <a:srgbClr val="A065E8"/>
    <a:srgbClr val="7723F7"/>
    <a:srgbClr val="F8AD0C"/>
    <a:srgbClr val="F7C9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854" autoAdjust="0"/>
    <p:restoredTop sz="93986"/>
  </p:normalViewPr>
  <p:slideViewPr>
    <p:cSldViewPr snapToGrid="0" snapToObjects="1">
      <p:cViewPr varScale="1">
        <p:scale>
          <a:sx n="89" d="100"/>
          <a:sy n="89" d="100"/>
        </p:scale>
        <p:origin x="176" y="168"/>
      </p:cViewPr>
      <p:guideLst>
        <p:guide pos="3840"/>
        <p:guide orient="horz" pos="550"/>
        <p:guide orient="horz" pos="2115"/>
        <p:guide pos="2252"/>
        <p:guide pos="5428"/>
        <p:guide orient="horz" pos="3748"/>
      </p:guideLst>
    </p:cSldViewPr>
  </p:slideViewPr>
  <p:outlineViewPr>
    <p:cViewPr>
      <p:scale>
        <a:sx n="60" d="100"/>
        <a:sy n="60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napToObjects="1" showGuides="1">
      <p:cViewPr varScale="1">
        <p:scale>
          <a:sx n="72" d="100"/>
          <a:sy n="72" d="100"/>
        </p:scale>
        <p:origin x="1808" y="21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7D4D1F8-B38F-DB48-93E6-99E4BA1CAB8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55710F-11A7-F44D-928D-87420087B82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DD6AEC-5591-1245-8800-A10A29F34680}" type="datetimeFigureOut">
              <a:rPr lang="en-US" smtClean="0"/>
              <a:t>8/30/22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55BC7CD-5823-D44E-A8C3-8B35866327A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E2BFEAC-1F86-4740-8423-109D564EAF9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DF682D-EA4A-3A40-9E0D-A6FC3BDEA7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8178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8/30/22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62360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58314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4602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3383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2331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73761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2675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6951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38327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4194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08453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2017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rgbClr val="82358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8/30/22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8/30/22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8/30/22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8/30/22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8/30/22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8/30/22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8/30/22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8/30/22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7D66E32-0E77-ED4D-88A9-6EF09981E287}"/>
              </a:ext>
            </a:extLst>
          </p:cNvPr>
          <p:cNvSpPr/>
          <p:nvPr userDrawn="1"/>
        </p:nvSpPr>
        <p:spPr>
          <a:xfrm>
            <a:off x="1065" y="0"/>
            <a:ext cx="12192000" cy="6858000"/>
          </a:xfrm>
          <a:prstGeom prst="rect">
            <a:avLst/>
          </a:prstGeom>
          <a:solidFill>
            <a:srgbClr val="2FAA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FD8CB153-5991-8D4B-AA62-35C139E2DC30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8/30/22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8/30/22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FAA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91841E0-D35A-D546-9084-51E4493639E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FAA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E7AEA6AE-92B8-565C-D9AA-D01D8ECC8A03}"/>
              </a:ext>
            </a:extLst>
          </p:cNvPr>
          <p:cNvSpPr txBox="1">
            <a:spLocks/>
          </p:cNvSpPr>
          <p:nvPr/>
        </p:nvSpPr>
        <p:spPr>
          <a:xfrm>
            <a:off x="-4873" y="438927"/>
            <a:ext cx="12192002" cy="707886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40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Building Number 5</a:t>
            </a:r>
          </a:p>
        </p:txBody>
      </p:sp>
      <p:pic>
        <p:nvPicPr>
          <p:cNvPr id="21" name="Picture 20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AB258D69-70ED-D811-2706-DC48463B1AA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8938"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pic>
        <p:nvPicPr>
          <p:cNvPr id="22" name="Picture 2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0FA4DA00-1B01-86A2-9027-F3A9C498B87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24" name="Title 1">
            <a:extLst>
              <a:ext uri="{FF2B5EF4-FFF2-40B4-BE49-F238E27FC236}">
                <a16:creationId xmlns:a16="http://schemas.microsoft.com/office/drawing/2014/main" id="{35AC7C9C-6FE1-C6F2-F4E3-0D8EE9AC1094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0743DAE-4D98-BE38-60A4-F32698DB17AA}"/>
              </a:ext>
            </a:extLst>
          </p:cNvPr>
          <p:cNvSpPr/>
          <p:nvPr/>
        </p:nvSpPr>
        <p:spPr>
          <a:xfrm>
            <a:off x="0" y="1475713"/>
            <a:ext cx="12192000" cy="39965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2983F08-A31B-EB7A-8E7C-6DB17CD9A28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9653751" y="5864428"/>
            <a:ext cx="752400" cy="7524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B34A985-57CF-51DE-2498-78E85947097A}"/>
              </a:ext>
            </a:extLst>
          </p:cNvPr>
          <p:cNvSpPr txBox="1"/>
          <p:nvPr/>
        </p:nvSpPr>
        <p:spPr>
          <a:xfrm>
            <a:off x="10474479" y="6055265"/>
            <a:ext cx="16907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bg1"/>
                </a:solidFill>
                <a:latin typeface="Comic Sans MS" panose="030F0702030302020204" pitchFamily="66" charset="0"/>
              </a:rPr>
              <a:t>Mathematics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C3A9E46-66DE-1D3A-50F1-FD2E13BF2AC7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473735" y="1786878"/>
            <a:ext cx="3651877" cy="335972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7E96F75-8261-370D-A521-8C032E389EBC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948770" y="2219268"/>
            <a:ext cx="2620818" cy="277433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B0C7EB2-E1AF-A2F8-C170-1221F66575FA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8810892" y="3153400"/>
            <a:ext cx="2619630" cy="1717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2783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C3FA227-B35B-234E-BC49-D90CB91E66E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6" name="table 4 - sum">
            <a:extLst>
              <a:ext uri="{FF2B5EF4-FFF2-40B4-BE49-F238E27FC236}">
                <a16:creationId xmlns:a16="http://schemas.microsoft.com/office/drawing/2014/main" id="{B7844C0A-D6B5-1A5E-979B-D1F62366AF76}"/>
              </a:ext>
            </a:extLst>
          </p:cNvPr>
          <p:cNvSpPr txBox="1"/>
          <p:nvPr/>
        </p:nvSpPr>
        <p:spPr>
          <a:xfrm>
            <a:off x="5015240" y="3005807"/>
            <a:ext cx="4435160" cy="84638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spcBef>
                <a:spcPts val="1800"/>
              </a:spcBef>
            </a:pPr>
            <a:r>
              <a:rPr lang="en-GB" sz="5500" b="1" dirty="0">
                <a:latin typeface="Comic Sans MS" panose="030F0702030302020204" pitchFamily="66" charset="0"/>
              </a:rPr>
              <a:t>3  + </a:t>
            </a:r>
            <a:r>
              <a:rPr lang="en-GB" sz="5500" b="1" baseline="-35000" dirty="0">
                <a:latin typeface="Comic Sans MS" panose="030F0702030302020204" pitchFamily="66" charset="0"/>
              </a:rPr>
              <a:t>___ </a:t>
            </a:r>
            <a:r>
              <a:rPr lang="en-GB" sz="5500" b="1" dirty="0">
                <a:latin typeface="Comic Sans MS" panose="030F0702030302020204" pitchFamily="66" charset="0"/>
              </a:rPr>
              <a:t> = 5</a:t>
            </a:r>
          </a:p>
        </p:txBody>
      </p:sp>
      <p:sp>
        <p:nvSpPr>
          <p:cNvPr id="15" name="table 4 - number">
            <a:extLst>
              <a:ext uri="{FF2B5EF4-FFF2-40B4-BE49-F238E27FC236}">
                <a16:creationId xmlns:a16="http://schemas.microsoft.com/office/drawing/2014/main" id="{CD5FD387-D2E4-A240-2A94-41FF4709BA5A}"/>
              </a:ext>
            </a:extLst>
          </p:cNvPr>
          <p:cNvSpPr txBox="1"/>
          <p:nvPr/>
        </p:nvSpPr>
        <p:spPr>
          <a:xfrm>
            <a:off x="6835533" y="3005808"/>
            <a:ext cx="847979" cy="846386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pPr algn="ctr"/>
            <a:r>
              <a:rPr lang="en-GB" sz="5500" b="1" dirty="0">
                <a:latin typeface="Comic Sans MS" panose="030F0702030302020204" pitchFamily="66" charset="0"/>
              </a:rPr>
              <a:t>2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AFEE3798-6D3D-168B-078F-FB869DB631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6864543"/>
              </p:ext>
            </p:extLst>
          </p:nvPr>
        </p:nvGraphicFramePr>
        <p:xfrm>
          <a:off x="3024613" y="712670"/>
          <a:ext cx="1117858" cy="54834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7858">
                  <a:extLst>
                    <a:ext uri="{9D8B030D-6E8A-4147-A177-3AD203B41FA5}">
                      <a16:colId xmlns:a16="http://schemas.microsoft.com/office/drawing/2014/main" val="2225560039"/>
                    </a:ext>
                  </a:extLst>
                </a:gridCol>
              </a:tblGrid>
              <a:tr h="1096692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700" marR="68700" marT="34350" marB="343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AA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5057182"/>
                  </a:ext>
                </a:extLst>
              </a:tr>
              <a:tr h="1096692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700" marR="68700" marT="34350" marB="343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AA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189931"/>
                  </a:ext>
                </a:extLst>
              </a:tr>
              <a:tr h="1096692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700" marR="68700" marT="34350" marB="343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AA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1868743"/>
                  </a:ext>
                </a:extLst>
              </a:tr>
              <a:tr h="1096692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700" marR="68700" marT="34350" marB="343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41889714"/>
                  </a:ext>
                </a:extLst>
              </a:tr>
              <a:tr h="1096692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700" marR="68700" marT="34350" marB="343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91517123"/>
                  </a:ext>
                </a:extLst>
              </a:tr>
            </a:tbl>
          </a:graphicData>
        </a:graphic>
      </p:graphicFrame>
      <p:graphicFrame>
        <p:nvGraphicFramePr>
          <p:cNvPr id="3" name="Table 2 - yellow">
            <a:extLst>
              <a:ext uri="{FF2B5EF4-FFF2-40B4-BE49-F238E27FC236}">
                <a16:creationId xmlns:a16="http://schemas.microsoft.com/office/drawing/2014/main" id="{F24157F2-C63E-51B2-E200-877C6E3A99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3630292"/>
              </p:ext>
            </p:extLst>
          </p:nvPr>
        </p:nvGraphicFramePr>
        <p:xfrm>
          <a:off x="3024613" y="712670"/>
          <a:ext cx="1117858" cy="54834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7858">
                  <a:extLst>
                    <a:ext uri="{9D8B030D-6E8A-4147-A177-3AD203B41FA5}">
                      <a16:colId xmlns:a16="http://schemas.microsoft.com/office/drawing/2014/main" val="2225560039"/>
                    </a:ext>
                  </a:extLst>
                </a:gridCol>
              </a:tblGrid>
              <a:tr h="1096692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700" marR="68700" marT="34350" marB="343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AA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5057182"/>
                  </a:ext>
                </a:extLst>
              </a:tr>
              <a:tr h="1096692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700" marR="68700" marT="34350" marB="343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AA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189931"/>
                  </a:ext>
                </a:extLst>
              </a:tr>
              <a:tr h="1096692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700" marR="68700" marT="34350" marB="343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AA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1868743"/>
                  </a:ext>
                </a:extLst>
              </a:tr>
              <a:tr h="1096692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700" marR="68700" marT="34350" marB="343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70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1889714"/>
                  </a:ext>
                </a:extLst>
              </a:tr>
              <a:tr h="1096692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700" marR="68700" marT="34350" marB="343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70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15171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39378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C3FA227-B35B-234E-BC49-D90CB91E66E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6" name="table 4 - sum">
            <a:extLst>
              <a:ext uri="{FF2B5EF4-FFF2-40B4-BE49-F238E27FC236}">
                <a16:creationId xmlns:a16="http://schemas.microsoft.com/office/drawing/2014/main" id="{B7844C0A-D6B5-1A5E-979B-D1F62366AF76}"/>
              </a:ext>
            </a:extLst>
          </p:cNvPr>
          <p:cNvSpPr txBox="1"/>
          <p:nvPr/>
        </p:nvSpPr>
        <p:spPr>
          <a:xfrm>
            <a:off x="5015240" y="3005807"/>
            <a:ext cx="4435160" cy="84638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spcBef>
                <a:spcPts val="1800"/>
              </a:spcBef>
            </a:pPr>
            <a:r>
              <a:rPr lang="en-GB" sz="5500" b="1" dirty="0">
                <a:latin typeface="Comic Sans MS" panose="030F0702030302020204" pitchFamily="66" charset="0"/>
              </a:rPr>
              <a:t>2  + </a:t>
            </a:r>
            <a:r>
              <a:rPr lang="en-GB" sz="5500" b="1" baseline="-35000" dirty="0">
                <a:latin typeface="Comic Sans MS" panose="030F0702030302020204" pitchFamily="66" charset="0"/>
              </a:rPr>
              <a:t>___ </a:t>
            </a:r>
            <a:r>
              <a:rPr lang="en-GB" sz="5500" b="1" dirty="0">
                <a:latin typeface="Comic Sans MS" panose="030F0702030302020204" pitchFamily="66" charset="0"/>
              </a:rPr>
              <a:t> = 5</a:t>
            </a:r>
          </a:p>
        </p:txBody>
      </p:sp>
      <p:sp>
        <p:nvSpPr>
          <p:cNvPr id="15" name="table 4 - number">
            <a:extLst>
              <a:ext uri="{FF2B5EF4-FFF2-40B4-BE49-F238E27FC236}">
                <a16:creationId xmlns:a16="http://schemas.microsoft.com/office/drawing/2014/main" id="{CD5FD387-D2E4-A240-2A94-41FF4709BA5A}"/>
              </a:ext>
            </a:extLst>
          </p:cNvPr>
          <p:cNvSpPr txBox="1"/>
          <p:nvPr/>
        </p:nvSpPr>
        <p:spPr>
          <a:xfrm>
            <a:off x="6835533" y="3005808"/>
            <a:ext cx="847979" cy="846386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pPr algn="ctr"/>
            <a:r>
              <a:rPr lang="en-GB" sz="5500" b="1" dirty="0">
                <a:latin typeface="Comic Sans MS" panose="030F0702030302020204" pitchFamily="66" charset="0"/>
              </a:rPr>
              <a:t>3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AFEE3798-6D3D-168B-078F-FB869DB631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7142997"/>
              </p:ext>
            </p:extLst>
          </p:nvPr>
        </p:nvGraphicFramePr>
        <p:xfrm>
          <a:off x="3024613" y="712670"/>
          <a:ext cx="1117858" cy="54834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7858">
                  <a:extLst>
                    <a:ext uri="{9D8B030D-6E8A-4147-A177-3AD203B41FA5}">
                      <a16:colId xmlns:a16="http://schemas.microsoft.com/office/drawing/2014/main" val="2225560039"/>
                    </a:ext>
                  </a:extLst>
                </a:gridCol>
              </a:tblGrid>
              <a:tr h="1096692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700" marR="68700" marT="34350" marB="343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AA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5057182"/>
                  </a:ext>
                </a:extLst>
              </a:tr>
              <a:tr h="1096692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700" marR="68700" marT="34350" marB="343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AA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189931"/>
                  </a:ext>
                </a:extLst>
              </a:tr>
              <a:tr h="1096692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700" marR="68700" marT="34350" marB="343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1868743"/>
                  </a:ext>
                </a:extLst>
              </a:tr>
              <a:tr h="1096692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700" marR="68700" marT="34350" marB="343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41889714"/>
                  </a:ext>
                </a:extLst>
              </a:tr>
              <a:tr h="1096692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700" marR="68700" marT="34350" marB="343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91517123"/>
                  </a:ext>
                </a:extLst>
              </a:tr>
            </a:tbl>
          </a:graphicData>
        </a:graphic>
      </p:graphicFrame>
      <p:graphicFrame>
        <p:nvGraphicFramePr>
          <p:cNvPr id="3" name="Table 2 - yellow">
            <a:extLst>
              <a:ext uri="{FF2B5EF4-FFF2-40B4-BE49-F238E27FC236}">
                <a16:creationId xmlns:a16="http://schemas.microsoft.com/office/drawing/2014/main" id="{F24157F2-C63E-51B2-E200-877C6E3A99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4625482"/>
              </p:ext>
            </p:extLst>
          </p:nvPr>
        </p:nvGraphicFramePr>
        <p:xfrm>
          <a:off x="3024613" y="712670"/>
          <a:ext cx="1117858" cy="54834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7858">
                  <a:extLst>
                    <a:ext uri="{9D8B030D-6E8A-4147-A177-3AD203B41FA5}">
                      <a16:colId xmlns:a16="http://schemas.microsoft.com/office/drawing/2014/main" val="2225560039"/>
                    </a:ext>
                  </a:extLst>
                </a:gridCol>
              </a:tblGrid>
              <a:tr h="1096692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700" marR="68700" marT="34350" marB="343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AA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5057182"/>
                  </a:ext>
                </a:extLst>
              </a:tr>
              <a:tr h="1096692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700" marR="68700" marT="34350" marB="343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AA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189931"/>
                  </a:ext>
                </a:extLst>
              </a:tr>
              <a:tr h="1096692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700" marR="68700" marT="34350" marB="343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70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1868743"/>
                  </a:ext>
                </a:extLst>
              </a:tr>
              <a:tr h="1096692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700" marR="68700" marT="34350" marB="343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70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1889714"/>
                  </a:ext>
                </a:extLst>
              </a:tr>
              <a:tr h="1096692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700" marR="68700" marT="34350" marB="343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70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15171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5434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C3FA227-B35B-234E-BC49-D90CB91E66E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6" name="table 4 - sum">
            <a:extLst>
              <a:ext uri="{FF2B5EF4-FFF2-40B4-BE49-F238E27FC236}">
                <a16:creationId xmlns:a16="http://schemas.microsoft.com/office/drawing/2014/main" id="{B7844C0A-D6B5-1A5E-979B-D1F62366AF76}"/>
              </a:ext>
            </a:extLst>
          </p:cNvPr>
          <p:cNvSpPr txBox="1"/>
          <p:nvPr/>
        </p:nvSpPr>
        <p:spPr>
          <a:xfrm>
            <a:off x="5068400" y="3005807"/>
            <a:ext cx="4435160" cy="84638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spcBef>
                <a:spcPts val="1800"/>
              </a:spcBef>
            </a:pPr>
            <a:r>
              <a:rPr lang="en-GB" sz="5500" b="1" dirty="0">
                <a:latin typeface="Comic Sans MS" panose="030F0702030302020204" pitchFamily="66" charset="0"/>
              </a:rPr>
              <a:t>1  + </a:t>
            </a:r>
            <a:r>
              <a:rPr lang="en-GB" sz="5500" b="1" baseline="-35000" dirty="0">
                <a:latin typeface="Comic Sans MS" panose="030F0702030302020204" pitchFamily="66" charset="0"/>
              </a:rPr>
              <a:t>___ </a:t>
            </a:r>
            <a:r>
              <a:rPr lang="en-GB" sz="5500" b="1" dirty="0">
                <a:latin typeface="Comic Sans MS" panose="030F0702030302020204" pitchFamily="66" charset="0"/>
              </a:rPr>
              <a:t> = 5</a:t>
            </a:r>
          </a:p>
        </p:txBody>
      </p:sp>
      <p:sp>
        <p:nvSpPr>
          <p:cNvPr id="15" name="table 4 - number">
            <a:extLst>
              <a:ext uri="{FF2B5EF4-FFF2-40B4-BE49-F238E27FC236}">
                <a16:creationId xmlns:a16="http://schemas.microsoft.com/office/drawing/2014/main" id="{CD5FD387-D2E4-A240-2A94-41FF4709BA5A}"/>
              </a:ext>
            </a:extLst>
          </p:cNvPr>
          <p:cNvSpPr txBox="1"/>
          <p:nvPr/>
        </p:nvSpPr>
        <p:spPr>
          <a:xfrm>
            <a:off x="6830217" y="3005808"/>
            <a:ext cx="847979" cy="846386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pPr algn="ctr"/>
            <a:r>
              <a:rPr lang="en-GB" sz="5500" b="1" dirty="0">
                <a:latin typeface="Comic Sans MS" panose="030F0702030302020204" pitchFamily="66" charset="0"/>
              </a:rPr>
              <a:t>4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AFEE3798-6D3D-168B-078F-FB869DB631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6495669"/>
              </p:ext>
            </p:extLst>
          </p:nvPr>
        </p:nvGraphicFramePr>
        <p:xfrm>
          <a:off x="3024613" y="712670"/>
          <a:ext cx="1117858" cy="54834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7858">
                  <a:extLst>
                    <a:ext uri="{9D8B030D-6E8A-4147-A177-3AD203B41FA5}">
                      <a16:colId xmlns:a16="http://schemas.microsoft.com/office/drawing/2014/main" val="2225560039"/>
                    </a:ext>
                  </a:extLst>
                </a:gridCol>
              </a:tblGrid>
              <a:tr h="1096692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700" marR="68700" marT="34350" marB="343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AA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5057182"/>
                  </a:ext>
                </a:extLst>
              </a:tr>
              <a:tr h="1096692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700" marR="68700" marT="34350" marB="343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0189931"/>
                  </a:ext>
                </a:extLst>
              </a:tr>
              <a:tr h="1096692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700" marR="68700" marT="34350" marB="343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1868743"/>
                  </a:ext>
                </a:extLst>
              </a:tr>
              <a:tr h="1096692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700" marR="68700" marT="34350" marB="343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41889714"/>
                  </a:ext>
                </a:extLst>
              </a:tr>
              <a:tr h="1096692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700" marR="68700" marT="34350" marB="343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91517123"/>
                  </a:ext>
                </a:extLst>
              </a:tr>
            </a:tbl>
          </a:graphicData>
        </a:graphic>
      </p:graphicFrame>
      <p:graphicFrame>
        <p:nvGraphicFramePr>
          <p:cNvPr id="3" name="Table 2 - yellow">
            <a:extLst>
              <a:ext uri="{FF2B5EF4-FFF2-40B4-BE49-F238E27FC236}">
                <a16:creationId xmlns:a16="http://schemas.microsoft.com/office/drawing/2014/main" id="{F24157F2-C63E-51B2-E200-877C6E3A99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5086719"/>
              </p:ext>
            </p:extLst>
          </p:nvPr>
        </p:nvGraphicFramePr>
        <p:xfrm>
          <a:off x="3024613" y="712670"/>
          <a:ext cx="1117858" cy="54834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7858">
                  <a:extLst>
                    <a:ext uri="{9D8B030D-6E8A-4147-A177-3AD203B41FA5}">
                      <a16:colId xmlns:a16="http://schemas.microsoft.com/office/drawing/2014/main" val="2225560039"/>
                    </a:ext>
                  </a:extLst>
                </a:gridCol>
              </a:tblGrid>
              <a:tr h="1096692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700" marR="68700" marT="34350" marB="343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AA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5057182"/>
                  </a:ext>
                </a:extLst>
              </a:tr>
              <a:tr h="1096692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700" marR="68700" marT="34350" marB="343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70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189931"/>
                  </a:ext>
                </a:extLst>
              </a:tr>
              <a:tr h="1096692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700" marR="68700" marT="34350" marB="343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70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1868743"/>
                  </a:ext>
                </a:extLst>
              </a:tr>
              <a:tr h="1096692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700" marR="68700" marT="34350" marB="343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70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1889714"/>
                  </a:ext>
                </a:extLst>
              </a:tr>
              <a:tr h="1096692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700" marR="68700" marT="34350" marB="343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70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15171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66805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C3FA227-B35B-234E-BC49-D90CB91E66E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41A0D84-50EF-68B1-ED49-E639462C0E3B}"/>
              </a:ext>
            </a:extLst>
          </p:cNvPr>
          <p:cNvSpPr txBox="1"/>
          <p:nvPr/>
        </p:nvSpPr>
        <p:spPr>
          <a:xfrm>
            <a:off x="0" y="870199"/>
            <a:ext cx="12192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2FAAE1"/>
                </a:solidFill>
                <a:latin typeface="Comic Sans MS" panose="030F0702030302020204" pitchFamily="66" charset="0"/>
              </a:rPr>
              <a:t>Let’s build the number 5 with ‘real’ things!</a:t>
            </a:r>
          </a:p>
        </p:txBody>
      </p:sp>
      <p:pic>
        <p:nvPicPr>
          <p:cNvPr id="32" name="Picture 5" descr="Icon&#10;&#10;Description automatically generated with medium confidence">
            <a:extLst>
              <a:ext uri="{FF2B5EF4-FFF2-40B4-BE49-F238E27FC236}">
                <a16:creationId xmlns:a16="http://schemas.microsoft.com/office/drawing/2014/main" id="{89C4B1E8-CD44-A9BC-3F15-7B1053D004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46409" y="2413147"/>
            <a:ext cx="2870200" cy="1841500"/>
          </a:xfrm>
          <a:prstGeom prst="rect">
            <a:avLst/>
          </a:prstGeom>
        </p:spPr>
      </p:pic>
      <p:pic>
        <p:nvPicPr>
          <p:cNvPr id="36" name="Picture 1" descr="Shape&#10;&#10;Description automatically generated with medium confidence">
            <a:extLst>
              <a:ext uri="{FF2B5EF4-FFF2-40B4-BE49-F238E27FC236}">
                <a16:creationId xmlns:a16="http://schemas.microsoft.com/office/drawing/2014/main" id="{09F8C977-FE2E-7EA1-08FB-879F1F097E6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09940" y="2620297"/>
            <a:ext cx="1841500" cy="1841500"/>
          </a:xfrm>
          <a:prstGeom prst="rect">
            <a:avLst/>
          </a:prstGeom>
        </p:spPr>
      </p:pic>
      <p:pic>
        <p:nvPicPr>
          <p:cNvPr id="40" name="Picture 3" descr="A picture containing icon&#10;&#10;Description automatically generated">
            <a:extLst>
              <a:ext uri="{FF2B5EF4-FFF2-40B4-BE49-F238E27FC236}">
                <a16:creationId xmlns:a16="http://schemas.microsoft.com/office/drawing/2014/main" id="{FCA9E462-5C2C-7954-8FD9-A094FFCD100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50375" y="2413147"/>
            <a:ext cx="1841500" cy="1841500"/>
          </a:xfrm>
          <a:prstGeom prst="rect">
            <a:avLst/>
          </a:prstGeom>
        </p:spPr>
      </p:pic>
      <p:pic>
        <p:nvPicPr>
          <p:cNvPr id="44" name="Picture 4" descr="A picture containing text, table, stand&#10;&#10;Description automatically generated">
            <a:extLst>
              <a:ext uri="{FF2B5EF4-FFF2-40B4-BE49-F238E27FC236}">
                <a16:creationId xmlns:a16="http://schemas.microsoft.com/office/drawing/2014/main" id="{2B3BC093-F926-96B4-BEA9-2DF35B5530D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36708" y="3435497"/>
            <a:ext cx="2844801" cy="1841500"/>
          </a:xfrm>
          <a:prstGeom prst="rect">
            <a:avLst/>
          </a:prstGeom>
        </p:spPr>
      </p:pic>
      <p:pic>
        <p:nvPicPr>
          <p:cNvPr id="38" name="Picture 2" descr="Shape&#10;&#10;Description automatically generated">
            <a:extLst>
              <a:ext uri="{FF2B5EF4-FFF2-40B4-BE49-F238E27FC236}">
                <a16:creationId xmlns:a16="http://schemas.microsoft.com/office/drawing/2014/main" id="{F6038EDE-C0E4-7887-2AAD-3C91C02EA17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664020" y="3642647"/>
            <a:ext cx="2755900" cy="184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280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2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2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>
            <a:extLst>
              <a:ext uri="{FF2B5EF4-FFF2-40B4-BE49-F238E27FC236}">
                <a16:creationId xmlns:a16="http://schemas.microsoft.com/office/drawing/2014/main" id="{6B04EE1C-AC4B-5542-A3B6-E44FFB24150B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83533DA3-5599-5246-B3BF-BC5A013E5AA9}"/>
              </a:ext>
            </a:extLst>
          </p:cNvPr>
          <p:cNvSpPr txBox="1">
            <a:spLocks/>
          </p:cNvSpPr>
          <p:nvPr/>
        </p:nvSpPr>
        <p:spPr>
          <a:xfrm>
            <a:off x="0" y="74063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Building Number 5</a:t>
            </a: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A3525B5B-FF66-B141-B021-E1767A7374B1}"/>
              </a:ext>
            </a:extLst>
          </p:cNvPr>
          <p:cNvSpPr txBox="1">
            <a:spLocks/>
          </p:cNvSpPr>
          <p:nvPr/>
        </p:nvSpPr>
        <p:spPr>
          <a:xfrm>
            <a:off x="0" y="5479762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  <a:endParaRPr lang="en-GB" sz="3600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E2AE85D-5382-7FE7-2F89-E82FECFEF34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9E200385-68F6-7E41-3AA7-1DA92829ABB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473735" y="1786878"/>
            <a:ext cx="3651877" cy="3359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0054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C3FA227-B35B-234E-BC49-D90CB91E66E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4" name="1">
            <a:extLst>
              <a:ext uri="{FF2B5EF4-FFF2-40B4-BE49-F238E27FC236}">
                <a16:creationId xmlns:a16="http://schemas.microsoft.com/office/drawing/2014/main" id="{B1BEEDF4-84FB-28C4-828C-84CBC45A099C}"/>
              </a:ext>
            </a:extLst>
          </p:cNvPr>
          <p:cNvSpPr txBox="1"/>
          <p:nvPr/>
        </p:nvSpPr>
        <p:spPr>
          <a:xfrm>
            <a:off x="3240885" y="5491540"/>
            <a:ext cx="751948" cy="553999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3000" b="1" dirty="0">
                <a:latin typeface="Comic Sans MS" panose="030F0902030302020204" pitchFamily="66" charset="0"/>
              </a:rPr>
              <a:t>1</a:t>
            </a:r>
          </a:p>
        </p:txBody>
      </p:sp>
      <p:sp>
        <p:nvSpPr>
          <p:cNvPr id="7" name="2">
            <a:extLst>
              <a:ext uri="{FF2B5EF4-FFF2-40B4-BE49-F238E27FC236}">
                <a16:creationId xmlns:a16="http://schemas.microsoft.com/office/drawing/2014/main" id="{9BCA2841-3B39-E3F3-07CB-14A5CFA6B139}"/>
              </a:ext>
            </a:extLst>
          </p:cNvPr>
          <p:cNvSpPr txBox="1"/>
          <p:nvPr/>
        </p:nvSpPr>
        <p:spPr>
          <a:xfrm>
            <a:off x="4492755" y="5491540"/>
            <a:ext cx="751948" cy="553998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3000" b="1" dirty="0">
                <a:latin typeface="Comic Sans MS" panose="030F0902030302020204" pitchFamily="66" charset="0"/>
              </a:rPr>
              <a:t>2</a:t>
            </a:r>
          </a:p>
        </p:txBody>
      </p:sp>
      <p:sp>
        <p:nvSpPr>
          <p:cNvPr id="10" name="3">
            <a:extLst>
              <a:ext uri="{FF2B5EF4-FFF2-40B4-BE49-F238E27FC236}">
                <a16:creationId xmlns:a16="http://schemas.microsoft.com/office/drawing/2014/main" id="{BC4D668E-0D91-B3C8-7BC6-F123ED56940E}"/>
              </a:ext>
            </a:extLst>
          </p:cNvPr>
          <p:cNvSpPr txBox="1"/>
          <p:nvPr/>
        </p:nvSpPr>
        <p:spPr>
          <a:xfrm>
            <a:off x="5744625" y="5491540"/>
            <a:ext cx="751948" cy="553998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3000" b="1" dirty="0">
                <a:latin typeface="Comic Sans MS" panose="030F0902030302020204" pitchFamily="66" charset="0"/>
              </a:rPr>
              <a:t>3</a:t>
            </a:r>
          </a:p>
        </p:txBody>
      </p:sp>
      <p:sp>
        <p:nvSpPr>
          <p:cNvPr id="11" name="4">
            <a:extLst>
              <a:ext uri="{FF2B5EF4-FFF2-40B4-BE49-F238E27FC236}">
                <a16:creationId xmlns:a16="http://schemas.microsoft.com/office/drawing/2014/main" id="{04CD8494-233A-6297-5C93-EC3CC10E815E}"/>
              </a:ext>
            </a:extLst>
          </p:cNvPr>
          <p:cNvSpPr txBox="1"/>
          <p:nvPr/>
        </p:nvSpPr>
        <p:spPr>
          <a:xfrm>
            <a:off x="6996495" y="5491540"/>
            <a:ext cx="751948" cy="553998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3000" b="1" dirty="0">
                <a:latin typeface="Comic Sans MS" panose="030F0902030302020204" pitchFamily="66" charset="0"/>
              </a:rPr>
              <a:t>4</a:t>
            </a:r>
          </a:p>
        </p:txBody>
      </p:sp>
      <p:sp>
        <p:nvSpPr>
          <p:cNvPr id="12" name="5">
            <a:extLst>
              <a:ext uri="{FF2B5EF4-FFF2-40B4-BE49-F238E27FC236}">
                <a16:creationId xmlns:a16="http://schemas.microsoft.com/office/drawing/2014/main" id="{FD31ECEF-3958-9EC5-B124-C8DA2876F967}"/>
              </a:ext>
            </a:extLst>
          </p:cNvPr>
          <p:cNvSpPr txBox="1"/>
          <p:nvPr/>
        </p:nvSpPr>
        <p:spPr>
          <a:xfrm>
            <a:off x="8248366" y="5491540"/>
            <a:ext cx="751948" cy="553998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3000" b="1" dirty="0">
                <a:latin typeface="Comic Sans MS" panose="030F0902030302020204" pitchFamily="66" charset="0"/>
              </a:rPr>
              <a:t>5</a:t>
            </a:r>
          </a:p>
        </p:txBody>
      </p:sp>
      <p:graphicFrame>
        <p:nvGraphicFramePr>
          <p:cNvPr id="3" name="Table 1">
            <a:extLst>
              <a:ext uri="{FF2B5EF4-FFF2-40B4-BE49-F238E27FC236}">
                <a16:creationId xmlns:a16="http://schemas.microsoft.com/office/drawing/2014/main" id="{928A3948-ABAB-EE21-31A2-8CF2479235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4746701"/>
              </p:ext>
            </p:extLst>
          </p:nvPr>
        </p:nvGraphicFramePr>
        <p:xfrm>
          <a:off x="3194005" y="1118911"/>
          <a:ext cx="839864" cy="41198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9864">
                  <a:extLst>
                    <a:ext uri="{9D8B030D-6E8A-4147-A177-3AD203B41FA5}">
                      <a16:colId xmlns:a16="http://schemas.microsoft.com/office/drawing/2014/main" val="2225560039"/>
                    </a:ext>
                  </a:extLst>
                </a:gridCol>
              </a:tblGrid>
              <a:tr h="823961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51615" marR="51615" marT="25807" marB="258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AA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5057182"/>
                  </a:ext>
                </a:extLst>
              </a:tr>
              <a:tr h="823961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51615" marR="51615" marT="25807" marB="258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0189931"/>
                  </a:ext>
                </a:extLst>
              </a:tr>
              <a:tr h="823961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51615" marR="51615" marT="25807" marB="258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1868743"/>
                  </a:ext>
                </a:extLst>
              </a:tr>
              <a:tr h="823961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51615" marR="51615" marT="25807" marB="258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41889714"/>
                  </a:ext>
                </a:extLst>
              </a:tr>
              <a:tr h="823961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51615" marR="51615" marT="25807" marB="258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91517123"/>
                  </a:ext>
                </a:extLst>
              </a:tr>
            </a:tbl>
          </a:graphicData>
        </a:graphic>
      </p:graphicFrame>
      <p:graphicFrame>
        <p:nvGraphicFramePr>
          <p:cNvPr id="5" name="Table 2">
            <a:extLst>
              <a:ext uri="{FF2B5EF4-FFF2-40B4-BE49-F238E27FC236}">
                <a16:creationId xmlns:a16="http://schemas.microsoft.com/office/drawing/2014/main" id="{FD8CDB3B-E6F3-DF60-086B-59ADCDDA65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9656981"/>
              </p:ext>
            </p:extLst>
          </p:nvPr>
        </p:nvGraphicFramePr>
        <p:xfrm>
          <a:off x="4444161" y="1118911"/>
          <a:ext cx="839864" cy="41198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9864">
                  <a:extLst>
                    <a:ext uri="{9D8B030D-6E8A-4147-A177-3AD203B41FA5}">
                      <a16:colId xmlns:a16="http://schemas.microsoft.com/office/drawing/2014/main" val="2225560039"/>
                    </a:ext>
                  </a:extLst>
                </a:gridCol>
              </a:tblGrid>
              <a:tr h="823961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51615" marR="51615" marT="25807" marB="258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AA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5057182"/>
                  </a:ext>
                </a:extLst>
              </a:tr>
              <a:tr h="823961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51615" marR="51615" marT="25807" marB="258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AA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189931"/>
                  </a:ext>
                </a:extLst>
              </a:tr>
              <a:tr h="823961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51615" marR="51615" marT="25807" marB="258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1868743"/>
                  </a:ext>
                </a:extLst>
              </a:tr>
              <a:tr h="823961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51615" marR="51615" marT="25807" marB="258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41889714"/>
                  </a:ext>
                </a:extLst>
              </a:tr>
              <a:tr h="823961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51615" marR="51615" marT="25807" marB="258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91517123"/>
                  </a:ext>
                </a:extLst>
              </a:tr>
            </a:tbl>
          </a:graphicData>
        </a:graphic>
      </p:graphicFrame>
      <p:graphicFrame>
        <p:nvGraphicFramePr>
          <p:cNvPr id="6" name="Table 3">
            <a:extLst>
              <a:ext uri="{FF2B5EF4-FFF2-40B4-BE49-F238E27FC236}">
                <a16:creationId xmlns:a16="http://schemas.microsoft.com/office/drawing/2014/main" id="{19EBBF6A-A5E3-35FA-BBF4-D1D0E7DDBD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730675"/>
              </p:ext>
            </p:extLst>
          </p:nvPr>
        </p:nvGraphicFramePr>
        <p:xfrm>
          <a:off x="5694317" y="1118911"/>
          <a:ext cx="839864" cy="41198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9864">
                  <a:extLst>
                    <a:ext uri="{9D8B030D-6E8A-4147-A177-3AD203B41FA5}">
                      <a16:colId xmlns:a16="http://schemas.microsoft.com/office/drawing/2014/main" val="2225560039"/>
                    </a:ext>
                  </a:extLst>
                </a:gridCol>
              </a:tblGrid>
              <a:tr h="823961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51615" marR="51615" marT="25807" marB="258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AA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5057182"/>
                  </a:ext>
                </a:extLst>
              </a:tr>
              <a:tr h="823961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51615" marR="51615" marT="25807" marB="258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AA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189931"/>
                  </a:ext>
                </a:extLst>
              </a:tr>
              <a:tr h="823961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51615" marR="51615" marT="25807" marB="258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AA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1868743"/>
                  </a:ext>
                </a:extLst>
              </a:tr>
              <a:tr h="823961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51615" marR="51615" marT="25807" marB="258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41889714"/>
                  </a:ext>
                </a:extLst>
              </a:tr>
              <a:tr h="823961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51615" marR="51615" marT="25807" marB="258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91517123"/>
                  </a:ext>
                </a:extLst>
              </a:tr>
            </a:tbl>
          </a:graphicData>
        </a:graphic>
      </p:graphicFrame>
      <p:graphicFrame>
        <p:nvGraphicFramePr>
          <p:cNvPr id="9" name="Table 4">
            <a:extLst>
              <a:ext uri="{FF2B5EF4-FFF2-40B4-BE49-F238E27FC236}">
                <a16:creationId xmlns:a16="http://schemas.microsoft.com/office/drawing/2014/main" id="{4237D80E-9E20-C862-8BDF-8B6A9D9FC2F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0351144"/>
              </p:ext>
            </p:extLst>
          </p:nvPr>
        </p:nvGraphicFramePr>
        <p:xfrm>
          <a:off x="6944473" y="1118911"/>
          <a:ext cx="839864" cy="41198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9864">
                  <a:extLst>
                    <a:ext uri="{9D8B030D-6E8A-4147-A177-3AD203B41FA5}">
                      <a16:colId xmlns:a16="http://schemas.microsoft.com/office/drawing/2014/main" val="2225560039"/>
                    </a:ext>
                  </a:extLst>
                </a:gridCol>
              </a:tblGrid>
              <a:tr h="823961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51615" marR="51615" marT="25807" marB="258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AA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5057182"/>
                  </a:ext>
                </a:extLst>
              </a:tr>
              <a:tr h="823961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51615" marR="51615" marT="25807" marB="258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AA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189931"/>
                  </a:ext>
                </a:extLst>
              </a:tr>
              <a:tr h="823961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51615" marR="51615" marT="25807" marB="258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AA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1868743"/>
                  </a:ext>
                </a:extLst>
              </a:tr>
              <a:tr h="823961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51615" marR="51615" marT="25807" marB="258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AA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1889714"/>
                  </a:ext>
                </a:extLst>
              </a:tr>
              <a:tr h="823961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51615" marR="51615" marT="25807" marB="258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91517123"/>
                  </a:ext>
                </a:extLst>
              </a:tr>
            </a:tbl>
          </a:graphicData>
        </a:graphic>
      </p:graphicFrame>
      <p:graphicFrame>
        <p:nvGraphicFramePr>
          <p:cNvPr id="17" name="table 5">
            <a:extLst>
              <a:ext uri="{FF2B5EF4-FFF2-40B4-BE49-F238E27FC236}">
                <a16:creationId xmlns:a16="http://schemas.microsoft.com/office/drawing/2014/main" id="{E8721344-6840-A1A0-21B0-572EC652FE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9048274"/>
              </p:ext>
            </p:extLst>
          </p:nvPr>
        </p:nvGraphicFramePr>
        <p:xfrm>
          <a:off x="8194630" y="1118911"/>
          <a:ext cx="839864" cy="41198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9864">
                  <a:extLst>
                    <a:ext uri="{9D8B030D-6E8A-4147-A177-3AD203B41FA5}">
                      <a16:colId xmlns:a16="http://schemas.microsoft.com/office/drawing/2014/main" val="2225560039"/>
                    </a:ext>
                  </a:extLst>
                </a:gridCol>
              </a:tblGrid>
              <a:tr h="823961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51615" marR="51615" marT="25807" marB="258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AA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5057182"/>
                  </a:ext>
                </a:extLst>
              </a:tr>
              <a:tr h="823961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51615" marR="51615" marT="25807" marB="258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AA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189931"/>
                  </a:ext>
                </a:extLst>
              </a:tr>
              <a:tr h="823961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51615" marR="51615" marT="25807" marB="258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AA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1868743"/>
                  </a:ext>
                </a:extLst>
              </a:tr>
              <a:tr h="823961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51615" marR="51615" marT="25807" marB="258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AA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1889714"/>
                  </a:ext>
                </a:extLst>
              </a:tr>
              <a:tr h="823961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51615" marR="51615" marT="25807" marB="2580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AA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15171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62623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C3FA227-B35B-234E-BC49-D90CB91E66E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4" name="1">
            <a:extLst>
              <a:ext uri="{FF2B5EF4-FFF2-40B4-BE49-F238E27FC236}">
                <a16:creationId xmlns:a16="http://schemas.microsoft.com/office/drawing/2014/main" id="{B1BEEDF4-84FB-28C4-828C-84CBC45A099C}"/>
              </a:ext>
            </a:extLst>
          </p:cNvPr>
          <p:cNvSpPr txBox="1"/>
          <p:nvPr/>
        </p:nvSpPr>
        <p:spPr>
          <a:xfrm>
            <a:off x="8148039" y="892229"/>
            <a:ext cx="385868" cy="81111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3000" b="1" dirty="0">
                <a:latin typeface="Comic Sans MS" panose="030F0902030302020204" pitchFamily="66" charset="0"/>
              </a:rPr>
              <a:t>1</a:t>
            </a:r>
          </a:p>
        </p:txBody>
      </p:sp>
      <p:sp>
        <p:nvSpPr>
          <p:cNvPr id="7" name="2">
            <a:extLst>
              <a:ext uri="{FF2B5EF4-FFF2-40B4-BE49-F238E27FC236}">
                <a16:creationId xmlns:a16="http://schemas.microsoft.com/office/drawing/2014/main" id="{9BCA2841-3B39-E3F3-07CB-14A5CFA6B139}"/>
              </a:ext>
            </a:extLst>
          </p:cNvPr>
          <p:cNvSpPr txBox="1"/>
          <p:nvPr/>
        </p:nvSpPr>
        <p:spPr>
          <a:xfrm>
            <a:off x="8148039" y="1954028"/>
            <a:ext cx="385868" cy="811109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3000" b="1" dirty="0">
                <a:latin typeface="Comic Sans MS" panose="030F0902030302020204" pitchFamily="66" charset="0"/>
              </a:rPr>
              <a:t>2</a:t>
            </a:r>
          </a:p>
        </p:txBody>
      </p:sp>
      <p:sp>
        <p:nvSpPr>
          <p:cNvPr id="10" name="3">
            <a:extLst>
              <a:ext uri="{FF2B5EF4-FFF2-40B4-BE49-F238E27FC236}">
                <a16:creationId xmlns:a16="http://schemas.microsoft.com/office/drawing/2014/main" id="{BC4D668E-0D91-B3C8-7BC6-F123ED56940E}"/>
              </a:ext>
            </a:extLst>
          </p:cNvPr>
          <p:cNvSpPr txBox="1"/>
          <p:nvPr/>
        </p:nvSpPr>
        <p:spPr>
          <a:xfrm>
            <a:off x="8148039" y="3015826"/>
            <a:ext cx="385868" cy="811109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3000" b="1" dirty="0">
                <a:latin typeface="Comic Sans MS" panose="030F0902030302020204" pitchFamily="66" charset="0"/>
              </a:rPr>
              <a:t>3</a:t>
            </a:r>
          </a:p>
        </p:txBody>
      </p:sp>
      <p:sp>
        <p:nvSpPr>
          <p:cNvPr id="11" name="4">
            <a:extLst>
              <a:ext uri="{FF2B5EF4-FFF2-40B4-BE49-F238E27FC236}">
                <a16:creationId xmlns:a16="http://schemas.microsoft.com/office/drawing/2014/main" id="{04CD8494-233A-6297-5C93-EC3CC10E815E}"/>
              </a:ext>
            </a:extLst>
          </p:cNvPr>
          <p:cNvSpPr txBox="1"/>
          <p:nvPr/>
        </p:nvSpPr>
        <p:spPr>
          <a:xfrm>
            <a:off x="8148039" y="4077624"/>
            <a:ext cx="385868" cy="811109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3000" b="1" dirty="0">
                <a:latin typeface="Comic Sans MS" panose="030F0902030302020204" pitchFamily="66" charset="0"/>
              </a:rPr>
              <a:t>4</a:t>
            </a:r>
          </a:p>
        </p:txBody>
      </p:sp>
      <p:sp>
        <p:nvSpPr>
          <p:cNvPr id="12" name="5">
            <a:extLst>
              <a:ext uri="{FF2B5EF4-FFF2-40B4-BE49-F238E27FC236}">
                <a16:creationId xmlns:a16="http://schemas.microsoft.com/office/drawing/2014/main" id="{FD31ECEF-3958-9EC5-B124-C8DA2876F967}"/>
              </a:ext>
            </a:extLst>
          </p:cNvPr>
          <p:cNvSpPr txBox="1"/>
          <p:nvPr/>
        </p:nvSpPr>
        <p:spPr>
          <a:xfrm>
            <a:off x="8148039" y="5139421"/>
            <a:ext cx="385868" cy="811109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3000" b="1" dirty="0">
                <a:latin typeface="Comic Sans MS" panose="030F0902030302020204" pitchFamily="66" charset="0"/>
              </a:rPr>
              <a:t>5</a:t>
            </a:r>
          </a:p>
        </p:txBody>
      </p:sp>
      <p:graphicFrame>
        <p:nvGraphicFramePr>
          <p:cNvPr id="3" name="Table 1">
            <a:extLst>
              <a:ext uri="{FF2B5EF4-FFF2-40B4-BE49-F238E27FC236}">
                <a16:creationId xmlns:a16="http://schemas.microsoft.com/office/drawing/2014/main" id="{1AF3D65F-777F-0C98-202D-E615B84DA1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9678500"/>
              </p:ext>
            </p:extLst>
          </p:nvPr>
        </p:nvGraphicFramePr>
        <p:xfrm>
          <a:off x="3698265" y="896644"/>
          <a:ext cx="4169880" cy="8247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3976">
                  <a:extLst>
                    <a:ext uri="{9D8B030D-6E8A-4147-A177-3AD203B41FA5}">
                      <a16:colId xmlns:a16="http://schemas.microsoft.com/office/drawing/2014/main" val="276804910"/>
                    </a:ext>
                  </a:extLst>
                </a:gridCol>
                <a:gridCol w="833976">
                  <a:extLst>
                    <a:ext uri="{9D8B030D-6E8A-4147-A177-3AD203B41FA5}">
                      <a16:colId xmlns:a16="http://schemas.microsoft.com/office/drawing/2014/main" val="3764911994"/>
                    </a:ext>
                  </a:extLst>
                </a:gridCol>
                <a:gridCol w="833976">
                  <a:extLst>
                    <a:ext uri="{9D8B030D-6E8A-4147-A177-3AD203B41FA5}">
                      <a16:colId xmlns:a16="http://schemas.microsoft.com/office/drawing/2014/main" val="3114288168"/>
                    </a:ext>
                  </a:extLst>
                </a:gridCol>
                <a:gridCol w="833976">
                  <a:extLst>
                    <a:ext uri="{9D8B030D-6E8A-4147-A177-3AD203B41FA5}">
                      <a16:colId xmlns:a16="http://schemas.microsoft.com/office/drawing/2014/main" val="2675405153"/>
                    </a:ext>
                  </a:extLst>
                </a:gridCol>
                <a:gridCol w="833976">
                  <a:extLst>
                    <a:ext uri="{9D8B030D-6E8A-4147-A177-3AD203B41FA5}">
                      <a16:colId xmlns:a16="http://schemas.microsoft.com/office/drawing/2014/main" val="4117077660"/>
                    </a:ext>
                  </a:extLst>
                </a:gridCol>
              </a:tblGrid>
              <a:tr h="824711">
                <a:tc>
                  <a:txBody>
                    <a:bodyPr/>
                    <a:lstStyle/>
                    <a:p>
                      <a:endParaRPr lang="en-GB" sz="3900" dirty="0"/>
                    </a:p>
                  </a:txBody>
                  <a:tcPr marL="46923" marR="46923" marT="98005" marB="9800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900" dirty="0"/>
                    </a:p>
                  </a:txBody>
                  <a:tcPr marL="46923" marR="46923" marT="98005" marB="9800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3900" dirty="0"/>
                    </a:p>
                  </a:txBody>
                  <a:tcPr marL="46923" marR="46923" marT="98005" marB="9800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3900" dirty="0"/>
                    </a:p>
                  </a:txBody>
                  <a:tcPr marL="46923" marR="46923" marT="98005" marB="9800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3900" dirty="0"/>
                    </a:p>
                  </a:txBody>
                  <a:tcPr marL="46923" marR="46923" marT="98005" marB="9800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89686599"/>
                  </a:ext>
                </a:extLst>
              </a:tr>
            </a:tbl>
          </a:graphicData>
        </a:graphic>
      </p:graphicFrame>
      <p:graphicFrame>
        <p:nvGraphicFramePr>
          <p:cNvPr id="18" name="Table 2">
            <a:extLst>
              <a:ext uri="{FF2B5EF4-FFF2-40B4-BE49-F238E27FC236}">
                <a16:creationId xmlns:a16="http://schemas.microsoft.com/office/drawing/2014/main" id="{42C1C9C4-6E38-55ED-4A71-FDA624A79B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8920218"/>
              </p:ext>
            </p:extLst>
          </p:nvPr>
        </p:nvGraphicFramePr>
        <p:xfrm>
          <a:off x="3698265" y="1956741"/>
          <a:ext cx="4169880" cy="8247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3976">
                  <a:extLst>
                    <a:ext uri="{9D8B030D-6E8A-4147-A177-3AD203B41FA5}">
                      <a16:colId xmlns:a16="http://schemas.microsoft.com/office/drawing/2014/main" val="276804910"/>
                    </a:ext>
                  </a:extLst>
                </a:gridCol>
                <a:gridCol w="833976">
                  <a:extLst>
                    <a:ext uri="{9D8B030D-6E8A-4147-A177-3AD203B41FA5}">
                      <a16:colId xmlns:a16="http://schemas.microsoft.com/office/drawing/2014/main" val="3764911994"/>
                    </a:ext>
                  </a:extLst>
                </a:gridCol>
                <a:gridCol w="833976">
                  <a:extLst>
                    <a:ext uri="{9D8B030D-6E8A-4147-A177-3AD203B41FA5}">
                      <a16:colId xmlns:a16="http://schemas.microsoft.com/office/drawing/2014/main" val="3114288168"/>
                    </a:ext>
                  </a:extLst>
                </a:gridCol>
                <a:gridCol w="833976">
                  <a:extLst>
                    <a:ext uri="{9D8B030D-6E8A-4147-A177-3AD203B41FA5}">
                      <a16:colId xmlns:a16="http://schemas.microsoft.com/office/drawing/2014/main" val="2675405153"/>
                    </a:ext>
                  </a:extLst>
                </a:gridCol>
                <a:gridCol w="833976">
                  <a:extLst>
                    <a:ext uri="{9D8B030D-6E8A-4147-A177-3AD203B41FA5}">
                      <a16:colId xmlns:a16="http://schemas.microsoft.com/office/drawing/2014/main" val="4117077660"/>
                    </a:ext>
                  </a:extLst>
                </a:gridCol>
              </a:tblGrid>
              <a:tr h="824711">
                <a:tc>
                  <a:txBody>
                    <a:bodyPr/>
                    <a:lstStyle/>
                    <a:p>
                      <a:endParaRPr lang="en-GB" sz="3900" dirty="0"/>
                    </a:p>
                  </a:txBody>
                  <a:tcPr marL="46923" marR="46923" marT="98005" marB="9800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900" dirty="0"/>
                    </a:p>
                  </a:txBody>
                  <a:tcPr marL="46923" marR="46923" marT="98005" marB="9800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900" dirty="0"/>
                    </a:p>
                  </a:txBody>
                  <a:tcPr marL="46923" marR="46923" marT="98005" marB="9800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3900" dirty="0"/>
                    </a:p>
                  </a:txBody>
                  <a:tcPr marL="46923" marR="46923" marT="98005" marB="9800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3900" dirty="0"/>
                    </a:p>
                  </a:txBody>
                  <a:tcPr marL="46923" marR="46923" marT="98005" marB="9800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89686599"/>
                  </a:ext>
                </a:extLst>
              </a:tr>
            </a:tbl>
          </a:graphicData>
        </a:graphic>
      </p:graphicFrame>
      <p:graphicFrame>
        <p:nvGraphicFramePr>
          <p:cNvPr id="19" name="Table 3">
            <a:extLst>
              <a:ext uri="{FF2B5EF4-FFF2-40B4-BE49-F238E27FC236}">
                <a16:creationId xmlns:a16="http://schemas.microsoft.com/office/drawing/2014/main" id="{CF7B044C-80CC-26E6-B729-3BF601B6FE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4264514"/>
              </p:ext>
            </p:extLst>
          </p:nvPr>
        </p:nvGraphicFramePr>
        <p:xfrm>
          <a:off x="3698265" y="3016838"/>
          <a:ext cx="4169880" cy="8247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3976">
                  <a:extLst>
                    <a:ext uri="{9D8B030D-6E8A-4147-A177-3AD203B41FA5}">
                      <a16:colId xmlns:a16="http://schemas.microsoft.com/office/drawing/2014/main" val="276804910"/>
                    </a:ext>
                  </a:extLst>
                </a:gridCol>
                <a:gridCol w="833976">
                  <a:extLst>
                    <a:ext uri="{9D8B030D-6E8A-4147-A177-3AD203B41FA5}">
                      <a16:colId xmlns:a16="http://schemas.microsoft.com/office/drawing/2014/main" val="3764911994"/>
                    </a:ext>
                  </a:extLst>
                </a:gridCol>
                <a:gridCol w="833976">
                  <a:extLst>
                    <a:ext uri="{9D8B030D-6E8A-4147-A177-3AD203B41FA5}">
                      <a16:colId xmlns:a16="http://schemas.microsoft.com/office/drawing/2014/main" val="3114288168"/>
                    </a:ext>
                  </a:extLst>
                </a:gridCol>
                <a:gridCol w="833976">
                  <a:extLst>
                    <a:ext uri="{9D8B030D-6E8A-4147-A177-3AD203B41FA5}">
                      <a16:colId xmlns:a16="http://schemas.microsoft.com/office/drawing/2014/main" val="2675405153"/>
                    </a:ext>
                  </a:extLst>
                </a:gridCol>
                <a:gridCol w="833976">
                  <a:extLst>
                    <a:ext uri="{9D8B030D-6E8A-4147-A177-3AD203B41FA5}">
                      <a16:colId xmlns:a16="http://schemas.microsoft.com/office/drawing/2014/main" val="4117077660"/>
                    </a:ext>
                  </a:extLst>
                </a:gridCol>
              </a:tblGrid>
              <a:tr h="824711">
                <a:tc>
                  <a:txBody>
                    <a:bodyPr/>
                    <a:lstStyle/>
                    <a:p>
                      <a:endParaRPr lang="en-GB" sz="3900" dirty="0"/>
                    </a:p>
                  </a:txBody>
                  <a:tcPr marL="46923" marR="46923" marT="98005" marB="9800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900" dirty="0"/>
                    </a:p>
                  </a:txBody>
                  <a:tcPr marL="46923" marR="46923" marT="98005" marB="9800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900" dirty="0"/>
                    </a:p>
                  </a:txBody>
                  <a:tcPr marL="46923" marR="46923" marT="98005" marB="9800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900" dirty="0"/>
                    </a:p>
                  </a:txBody>
                  <a:tcPr marL="46923" marR="46923" marT="98005" marB="9800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3900" dirty="0"/>
                    </a:p>
                  </a:txBody>
                  <a:tcPr marL="46923" marR="46923" marT="98005" marB="9800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89686599"/>
                  </a:ext>
                </a:extLst>
              </a:tr>
            </a:tbl>
          </a:graphicData>
        </a:graphic>
      </p:graphicFrame>
      <p:graphicFrame>
        <p:nvGraphicFramePr>
          <p:cNvPr id="20" name="Table 4">
            <a:extLst>
              <a:ext uri="{FF2B5EF4-FFF2-40B4-BE49-F238E27FC236}">
                <a16:creationId xmlns:a16="http://schemas.microsoft.com/office/drawing/2014/main" id="{3EBA0240-0D6F-C766-E22F-29FEA37DF8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2803231"/>
              </p:ext>
            </p:extLst>
          </p:nvPr>
        </p:nvGraphicFramePr>
        <p:xfrm>
          <a:off x="3698265" y="4076935"/>
          <a:ext cx="4169880" cy="8247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3976">
                  <a:extLst>
                    <a:ext uri="{9D8B030D-6E8A-4147-A177-3AD203B41FA5}">
                      <a16:colId xmlns:a16="http://schemas.microsoft.com/office/drawing/2014/main" val="276804910"/>
                    </a:ext>
                  </a:extLst>
                </a:gridCol>
                <a:gridCol w="833976">
                  <a:extLst>
                    <a:ext uri="{9D8B030D-6E8A-4147-A177-3AD203B41FA5}">
                      <a16:colId xmlns:a16="http://schemas.microsoft.com/office/drawing/2014/main" val="3764911994"/>
                    </a:ext>
                  </a:extLst>
                </a:gridCol>
                <a:gridCol w="833976">
                  <a:extLst>
                    <a:ext uri="{9D8B030D-6E8A-4147-A177-3AD203B41FA5}">
                      <a16:colId xmlns:a16="http://schemas.microsoft.com/office/drawing/2014/main" val="3114288168"/>
                    </a:ext>
                  </a:extLst>
                </a:gridCol>
                <a:gridCol w="833976">
                  <a:extLst>
                    <a:ext uri="{9D8B030D-6E8A-4147-A177-3AD203B41FA5}">
                      <a16:colId xmlns:a16="http://schemas.microsoft.com/office/drawing/2014/main" val="2675405153"/>
                    </a:ext>
                  </a:extLst>
                </a:gridCol>
                <a:gridCol w="833976">
                  <a:extLst>
                    <a:ext uri="{9D8B030D-6E8A-4147-A177-3AD203B41FA5}">
                      <a16:colId xmlns:a16="http://schemas.microsoft.com/office/drawing/2014/main" val="4117077660"/>
                    </a:ext>
                  </a:extLst>
                </a:gridCol>
              </a:tblGrid>
              <a:tr h="824711">
                <a:tc>
                  <a:txBody>
                    <a:bodyPr/>
                    <a:lstStyle/>
                    <a:p>
                      <a:endParaRPr lang="en-GB" sz="3900" dirty="0"/>
                    </a:p>
                  </a:txBody>
                  <a:tcPr marL="46923" marR="46923" marT="98005" marB="9800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900" dirty="0"/>
                    </a:p>
                  </a:txBody>
                  <a:tcPr marL="46923" marR="46923" marT="98005" marB="9800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900" dirty="0"/>
                    </a:p>
                  </a:txBody>
                  <a:tcPr marL="46923" marR="46923" marT="98005" marB="9800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900" dirty="0"/>
                    </a:p>
                  </a:txBody>
                  <a:tcPr marL="46923" marR="46923" marT="98005" marB="9800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900" dirty="0"/>
                    </a:p>
                  </a:txBody>
                  <a:tcPr marL="46923" marR="46923" marT="98005" marB="9800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89686599"/>
                  </a:ext>
                </a:extLst>
              </a:tr>
            </a:tbl>
          </a:graphicData>
        </a:graphic>
      </p:graphicFrame>
      <p:graphicFrame>
        <p:nvGraphicFramePr>
          <p:cNvPr id="21" name="Table 5">
            <a:extLst>
              <a:ext uri="{FF2B5EF4-FFF2-40B4-BE49-F238E27FC236}">
                <a16:creationId xmlns:a16="http://schemas.microsoft.com/office/drawing/2014/main" id="{522CA260-93D0-5519-656F-25ECEBCED1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0162772"/>
              </p:ext>
            </p:extLst>
          </p:nvPr>
        </p:nvGraphicFramePr>
        <p:xfrm>
          <a:off x="3698265" y="5137033"/>
          <a:ext cx="4169880" cy="8247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3976">
                  <a:extLst>
                    <a:ext uri="{9D8B030D-6E8A-4147-A177-3AD203B41FA5}">
                      <a16:colId xmlns:a16="http://schemas.microsoft.com/office/drawing/2014/main" val="276804910"/>
                    </a:ext>
                  </a:extLst>
                </a:gridCol>
                <a:gridCol w="833976">
                  <a:extLst>
                    <a:ext uri="{9D8B030D-6E8A-4147-A177-3AD203B41FA5}">
                      <a16:colId xmlns:a16="http://schemas.microsoft.com/office/drawing/2014/main" val="3764911994"/>
                    </a:ext>
                  </a:extLst>
                </a:gridCol>
                <a:gridCol w="833976">
                  <a:extLst>
                    <a:ext uri="{9D8B030D-6E8A-4147-A177-3AD203B41FA5}">
                      <a16:colId xmlns:a16="http://schemas.microsoft.com/office/drawing/2014/main" val="3114288168"/>
                    </a:ext>
                  </a:extLst>
                </a:gridCol>
                <a:gridCol w="833976">
                  <a:extLst>
                    <a:ext uri="{9D8B030D-6E8A-4147-A177-3AD203B41FA5}">
                      <a16:colId xmlns:a16="http://schemas.microsoft.com/office/drawing/2014/main" val="2675405153"/>
                    </a:ext>
                  </a:extLst>
                </a:gridCol>
                <a:gridCol w="833976">
                  <a:extLst>
                    <a:ext uri="{9D8B030D-6E8A-4147-A177-3AD203B41FA5}">
                      <a16:colId xmlns:a16="http://schemas.microsoft.com/office/drawing/2014/main" val="4117077660"/>
                    </a:ext>
                  </a:extLst>
                </a:gridCol>
              </a:tblGrid>
              <a:tr h="824711">
                <a:tc>
                  <a:txBody>
                    <a:bodyPr/>
                    <a:lstStyle/>
                    <a:p>
                      <a:endParaRPr lang="en-GB" sz="3900" dirty="0"/>
                    </a:p>
                  </a:txBody>
                  <a:tcPr marL="46923" marR="46923" marT="98005" marB="9800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900" dirty="0"/>
                    </a:p>
                  </a:txBody>
                  <a:tcPr marL="46923" marR="46923" marT="98005" marB="9800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900" dirty="0"/>
                    </a:p>
                  </a:txBody>
                  <a:tcPr marL="46923" marR="46923" marT="98005" marB="9800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900" dirty="0"/>
                    </a:p>
                  </a:txBody>
                  <a:tcPr marL="46923" marR="46923" marT="98005" marB="9800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3900" dirty="0"/>
                    </a:p>
                  </a:txBody>
                  <a:tcPr marL="46923" marR="46923" marT="98005" marB="9800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96865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1497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C3FA227-B35B-234E-BC49-D90CB91E66E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30" name="5">
            <a:extLst>
              <a:ext uri="{FF2B5EF4-FFF2-40B4-BE49-F238E27FC236}">
                <a16:creationId xmlns:a16="http://schemas.microsoft.com/office/drawing/2014/main" id="{AB013923-F910-0A66-1C44-1DAAC6CB6860}"/>
              </a:ext>
            </a:extLst>
          </p:cNvPr>
          <p:cNvSpPr txBox="1"/>
          <p:nvPr/>
        </p:nvSpPr>
        <p:spPr>
          <a:xfrm>
            <a:off x="5384147" y="4017013"/>
            <a:ext cx="1474504" cy="8463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5500" b="1" dirty="0">
                <a:latin typeface="Comic Sans MS" panose="030F0702030302020204" pitchFamily="66" charset="0"/>
              </a:rPr>
              <a:t>5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E4FC9CCC-B361-F58D-3E16-BF689D9AB7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3080668"/>
              </p:ext>
            </p:extLst>
          </p:nvPr>
        </p:nvGraphicFramePr>
        <p:xfrm>
          <a:off x="2758062" y="2036804"/>
          <a:ext cx="6715630" cy="1328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3126">
                  <a:extLst>
                    <a:ext uri="{9D8B030D-6E8A-4147-A177-3AD203B41FA5}">
                      <a16:colId xmlns:a16="http://schemas.microsoft.com/office/drawing/2014/main" val="276804910"/>
                    </a:ext>
                  </a:extLst>
                </a:gridCol>
                <a:gridCol w="1343126">
                  <a:extLst>
                    <a:ext uri="{9D8B030D-6E8A-4147-A177-3AD203B41FA5}">
                      <a16:colId xmlns:a16="http://schemas.microsoft.com/office/drawing/2014/main" val="3764911994"/>
                    </a:ext>
                  </a:extLst>
                </a:gridCol>
                <a:gridCol w="1343126">
                  <a:extLst>
                    <a:ext uri="{9D8B030D-6E8A-4147-A177-3AD203B41FA5}">
                      <a16:colId xmlns:a16="http://schemas.microsoft.com/office/drawing/2014/main" val="3114288168"/>
                    </a:ext>
                  </a:extLst>
                </a:gridCol>
                <a:gridCol w="1343126">
                  <a:extLst>
                    <a:ext uri="{9D8B030D-6E8A-4147-A177-3AD203B41FA5}">
                      <a16:colId xmlns:a16="http://schemas.microsoft.com/office/drawing/2014/main" val="2675405153"/>
                    </a:ext>
                  </a:extLst>
                </a:gridCol>
                <a:gridCol w="1343126">
                  <a:extLst>
                    <a:ext uri="{9D8B030D-6E8A-4147-A177-3AD203B41FA5}">
                      <a16:colId xmlns:a16="http://schemas.microsoft.com/office/drawing/2014/main" val="4117077660"/>
                    </a:ext>
                  </a:extLst>
                </a:gridCol>
              </a:tblGrid>
              <a:tr h="1328205">
                <a:tc>
                  <a:txBody>
                    <a:bodyPr/>
                    <a:lstStyle/>
                    <a:p>
                      <a:endParaRPr lang="en-GB" sz="6300" dirty="0"/>
                    </a:p>
                  </a:txBody>
                  <a:tcPr marL="75571" marR="75571" marT="157840" marB="15784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6300" dirty="0"/>
                    </a:p>
                  </a:txBody>
                  <a:tcPr marL="75571" marR="75571" marT="157840" marB="15784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6300" dirty="0"/>
                    </a:p>
                  </a:txBody>
                  <a:tcPr marL="75571" marR="75571" marT="157840" marB="15784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6300" dirty="0"/>
                    </a:p>
                  </a:txBody>
                  <a:tcPr marL="75571" marR="75571" marT="157840" marB="15784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6300" dirty="0"/>
                    </a:p>
                  </a:txBody>
                  <a:tcPr marL="75571" marR="75571" marT="157840" marB="15784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96865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639185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C3FA227-B35B-234E-BC49-D90CB91E66E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6" name="table 4 - sum">
            <a:extLst>
              <a:ext uri="{FF2B5EF4-FFF2-40B4-BE49-F238E27FC236}">
                <a16:creationId xmlns:a16="http://schemas.microsoft.com/office/drawing/2014/main" id="{B7844C0A-D6B5-1A5E-979B-D1F62366AF76}"/>
              </a:ext>
            </a:extLst>
          </p:cNvPr>
          <p:cNvSpPr txBox="1"/>
          <p:nvPr/>
        </p:nvSpPr>
        <p:spPr>
          <a:xfrm>
            <a:off x="3684465" y="4039442"/>
            <a:ext cx="4878676" cy="84638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spcBef>
                <a:spcPts val="1800"/>
              </a:spcBef>
            </a:pPr>
            <a:r>
              <a:rPr lang="en-GB" sz="5500" b="1" dirty="0">
                <a:latin typeface="Comic Sans MS" panose="030F0702030302020204" pitchFamily="66" charset="0"/>
              </a:rPr>
              <a:t>4  + </a:t>
            </a:r>
            <a:r>
              <a:rPr lang="en-GB" sz="5500" b="1" baseline="-35000" dirty="0">
                <a:latin typeface="Comic Sans MS" panose="030F0702030302020204" pitchFamily="66" charset="0"/>
              </a:rPr>
              <a:t>___ </a:t>
            </a:r>
            <a:r>
              <a:rPr lang="en-GB" sz="5500" b="1" dirty="0">
                <a:latin typeface="Comic Sans MS" panose="030F0702030302020204" pitchFamily="66" charset="0"/>
              </a:rPr>
              <a:t> = 5</a:t>
            </a:r>
          </a:p>
        </p:txBody>
      </p:sp>
      <p:graphicFrame>
        <p:nvGraphicFramePr>
          <p:cNvPr id="18" name="Table 4">
            <a:extLst>
              <a:ext uri="{FF2B5EF4-FFF2-40B4-BE49-F238E27FC236}">
                <a16:creationId xmlns:a16="http://schemas.microsoft.com/office/drawing/2014/main" id="{DCDC3005-811C-16AD-0C2C-EFF2EAA130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0798229"/>
              </p:ext>
            </p:extLst>
          </p:nvPr>
        </p:nvGraphicFramePr>
        <p:xfrm>
          <a:off x="2758062" y="2036804"/>
          <a:ext cx="6715630" cy="1328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3126">
                  <a:extLst>
                    <a:ext uri="{9D8B030D-6E8A-4147-A177-3AD203B41FA5}">
                      <a16:colId xmlns:a16="http://schemas.microsoft.com/office/drawing/2014/main" val="276804910"/>
                    </a:ext>
                  </a:extLst>
                </a:gridCol>
                <a:gridCol w="1343126">
                  <a:extLst>
                    <a:ext uri="{9D8B030D-6E8A-4147-A177-3AD203B41FA5}">
                      <a16:colId xmlns:a16="http://schemas.microsoft.com/office/drawing/2014/main" val="3764911994"/>
                    </a:ext>
                  </a:extLst>
                </a:gridCol>
                <a:gridCol w="1343126">
                  <a:extLst>
                    <a:ext uri="{9D8B030D-6E8A-4147-A177-3AD203B41FA5}">
                      <a16:colId xmlns:a16="http://schemas.microsoft.com/office/drawing/2014/main" val="3114288168"/>
                    </a:ext>
                  </a:extLst>
                </a:gridCol>
                <a:gridCol w="1343126">
                  <a:extLst>
                    <a:ext uri="{9D8B030D-6E8A-4147-A177-3AD203B41FA5}">
                      <a16:colId xmlns:a16="http://schemas.microsoft.com/office/drawing/2014/main" val="2675405153"/>
                    </a:ext>
                  </a:extLst>
                </a:gridCol>
                <a:gridCol w="1343126">
                  <a:extLst>
                    <a:ext uri="{9D8B030D-6E8A-4147-A177-3AD203B41FA5}">
                      <a16:colId xmlns:a16="http://schemas.microsoft.com/office/drawing/2014/main" val="4117077660"/>
                    </a:ext>
                  </a:extLst>
                </a:gridCol>
              </a:tblGrid>
              <a:tr h="1328205">
                <a:tc>
                  <a:txBody>
                    <a:bodyPr/>
                    <a:lstStyle/>
                    <a:p>
                      <a:endParaRPr lang="en-GB" sz="6300" dirty="0"/>
                    </a:p>
                  </a:txBody>
                  <a:tcPr marL="75571" marR="75571" marT="157840" marB="15784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6300" dirty="0"/>
                    </a:p>
                  </a:txBody>
                  <a:tcPr marL="75571" marR="75571" marT="157840" marB="15784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6300" dirty="0"/>
                    </a:p>
                  </a:txBody>
                  <a:tcPr marL="75571" marR="75571" marT="157840" marB="15784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6300" dirty="0"/>
                    </a:p>
                  </a:txBody>
                  <a:tcPr marL="75571" marR="75571" marT="157840" marB="15784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6300" dirty="0"/>
                    </a:p>
                  </a:txBody>
                  <a:tcPr marL="75571" marR="75571" marT="157840" marB="15784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89686599"/>
                  </a:ext>
                </a:extLst>
              </a:tr>
            </a:tbl>
          </a:graphicData>
        </a:graphic>
      </p:graphicFrame>
      <p:sp>
        <p:nvSpPr>
          <p:cNvPr id="15" name="table 4 - number">
            <a:extLst>
              <a:ext uri="{FF2B5EF4-FFF2-40B4-BE49-F238E27FC236}">
                <a16:creationId xmlns:a16="http://schemas.microsoft.com/office/drawing/2014/main" id="{CD5FD387-D2E4-A240-2A94-41FF4709BA5A}"/>
              </a:ext>
            </a:extLst>
          </p:cNvPr>
          <p:cNvSpPr txBox="1"/>
          <p:nvPr/>
        </p:nvSpPr>
        <p:spPr>
          <a:xfrm>
            <a:off x="5723935" y="4039443"/>
            <a:ext cx="847979" cy="846386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pPr algn="ctr"/>
            <a:r>
              <a:rPr lang="en-GB" sz="5500" b="1" dirty="0">
                <a:latin typeface="Comic Sans MS" panose="030F0702030302020204" pitchFamily="66" charset="0"/>
              </a:rPr>
              <a:t>1</a:t>
            </a:r>
          </a:p>
        </p:txBody>
      </p:sp>
      <p:graphicFrame>
        <p:nvGraphicFramePr>
          <p:cNvPr id="19" name="Table 4 - yellow">
            <a:extLst>
              <a:ext uri="{FF2B5EF4-FFF2-40B4-BE49-F238E27FC236}">
                <a16:creationId xmlns:a16="http://schemas.microsoft.com/office/drawing/2014/main" id="{2054923A-3FEE-8139-CF70-124E63C062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8548218"/>
              </p:ext>
            </p:extLst>
          </p:nvPr>
        </p:nvGraphicFramePr>
        <p:xfrm>
          <a:off x="2758062" y="2036804"/>
          <a:ext cx="6715630" cy="1328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3126">
                  <a:extLst>
                    <a:ext uri="{9D8B030D-6E8A-4147-A177-3AD203B41FA5}">
                      <a16:colId xmlns:a16="http://schemas.microsoft.com/office/drawing/2014/main" val="276804910"/>
                    </a:ext>
                  </a:extLst>
                </a:gridCol>
                <a:gridCol w="1343126">
                  <a:extLst>
                    <a:ext uri="{9D8B030D-6E8A-4147-A177-3AD203B41FA5}">
                      <a16:colId xmlns:a16="http://schemas.microsoft.com/office/drawing/2014/main" val="3764911994"/>
                    </a:ext>
                  </a:extLst>
                </a:gridCol>
                <a:gridCol w="1343126">
                  <a:extLst>
                    <a:ext uri="{9D8B030D-6E8A-4147-A177-3AD203B41FA5}">
                      <a16:colId xmlns:a16="http://schemas.microsoft.com/office/drawing/2014/main" val="3114288168"/>
                    </a:ext>
                  </a:extLst>
                </a:gridCol>
                <a:gridCol w="1343126">
                  <a:extLst>
                    <a:ext uri="{9D8B030D-6E8A-4147-A177-3AD203B41FA5}">
                      <a16:colId xmlns:a16="http://schemas.microsoft.com/office/drawing/2014/main" val="2675405153"/>
                    </a:ext>
                  </a:extLst>
                </a:gridCol>
                <a:gridCol w="1343126">
                  <a:extLst>
                    <a:ext uri="{9D8B030D-6E8A-4147-A177-3AD203B41FA5}">
                      <a16:colId xmlns:a16="http://schemas.microsoft.com/office/drawing/2014/main" val="4117077660"/>
                    </a:ext>
                  </a:extLst>
                </a:gridCol>
              </a:tblGrid>
              <a:tr h="1328205">
                <a:tc>
                  <a:txBody>
                    <a:bodyPr/>
                    <a:lstStyle/>
                    <a:p>
                      <a:endParaRPr lang="en-GB" sz="6300" dirty="0"/>
                    </a:p>
                  </a:txBody>
                  <a:tcPr marL="75571" marR="75571" marT="157840" marB="15784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6300" dirty="0"/>
                    </a:p>
                  </a:txBody>
                  <a:tcPr marL="75571" marR="75571" marT="157840" marB="15784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6300" dirty="0"/>
                    </a:p>
                  </a:txBody>
                  <a:tcPr marL="75571" marR="75571" marT="157840" marB="15784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6300" dirty="0"/>
                    </a:p>
                  </a:txBody>
                  <a:tcPr marL="75571" marR="75571" marT="157840" marB="15784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6300" dirty="0"/>
                    </a:p>
                  </a:txBody>
                  <a:tcPr marL="75571" marR="75571" marT="157840" marB="15784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70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96865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9175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C3FA227-B35B-234E-BC49-D90CB91E66E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6" name="table 3 - sum">
            <a:extLst>
              <a:ext uri="{FF2B5EF4-FFF2-40B4-BE49-F238E27FC236}">
                <a16:creationId xmlns:a16="http://schemas.microsoft.com/office/drawing/2014/main" id="{B7844C0A-D6B5-1A5E-979B-D1F62366AF76}"/>
              </a:ext>
            </a:extLst>
          </p:cNvPr>
          <p:cNvSpPr txBox="1"/>
          <p:nvPr/>
        </p:nvSpPr>
        <p:spPr>
          <a:xfrm>
            <a:off x="3899909" y="4039442"/>
            <a:ext cx="4435160" cy="84638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spcBef>
                <a:spcPts val="1800"/>
              </a:spcBef>
            </a:pPr>
            <a:r>
              <a:rPr lang="en-GB" sz="5500" b="1" dirty="0">
                <a:latin typeface="Comic Sans MS" panose="030F0702030302020204" pitchFamily="66" charset="0"/>
              </a:rPr>
              <a:t>3  + </a:t>
            </a:r>
            <a:r>
              <a:rPr lang="en-GB" sz="5500" b="1" baseline="-35000" dirty="0">
                <a:latin typeface="Comic Sans MS" panose="030F0702030302020204" pitchFamily="66" charset="0"/>
              </a:rPr>
              <a:t>___ </a:t>
            </a:r>
            <a:r>
              <a:rPr lang="en-GB" sz="5500" b="1" dirty="0">
                <a:latin typeface="Comic Sans MS" panose="030F0702030302020204" pitchFamily="66" charset="0"/>
              </a:rPr>
              <a:t> = 5</a:t>
            </a:r>
          </a:p>
        </p:txBody>
      </p:sp>
      <p:graphicFrame>
        <p:nvGraphicFramePr>
          <p:cNvPr id="18" name="Table 3">
            <a:extLst>
              <a:ext uri="{FF2B5EF4-FFF2-40B4-BE49-F238E27FC236}">
                <a16:creationId xmlns:a16="http://schemas.microsoft.com/office/drawing/2014/main" id="{DCDC3005-811C-16AD-0C2C-EFF2EAA130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5800515"/>
              </p:ext>
            </p:extLst>
          </p:nvPr>
        </p:nvGraphicFramePr>
        <p:xfrm>
          <a:off x="2758062" y="2036804"/>
          <a:ext cx="6715630" cy="1328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3126">
                  <a:extLst>
                    <a:ext uri="{9D8B030D-6E8A-4147-A177-3AD203B41FA5}">
                      <a16:colId xmlns:a16="http://schemas.microsoft.com/office/drawing/2014/main" val="276804910"/>
                    </a:ext>
                  </a:extLst>
                </a:gridCol>
                <a:gridCol w="1343126">
                  <a:extLst>
                    <a:ext uri="{9D8B030D-6E8A-4147-A177-3AD203B41FA5}">
                      <a16:colId xmlns:a16="http://schemas.microsoft.com/office/drawing/2014/main" val="3764911994"/>
                    </a:ext>
                  </a:extLst>
                </a:gridCol>
                <a:gridCol w="1343126">
                  <a:extLst>
                    <a:ext uri="{9D8B030D-6E8A-4147-A177-3AD203B41FA5}">
                      <a16:colId xmlns:a16="http://schemas.microsoft.com/office/drawing/2014/main" val="3114288168"/>
                    </a:ext>
                  </a:extLst>
                </a:gridCol>
                <a:gridCol w="1343126">
                  <a:extLst>
                    <a:ext uri="{9D8B030D-6E8A-4147-A177-3AD203B41FA5}">
                      <a16:colId xmlns:a16="http://schemas.microsoft.com/office/drawing/2014/main" val="2675405153"/>
                    </a:ext>
                  </a:extLst>
                </a:gridCol>
                <a:gridCol w="1343126">
                  <a:extLst>
                    <a:ext uri="{9D8B030D-6E8A-4147-A177-3AD203B41FA5}">
                      <a16:colId xmlns:a16="http://schemas.microsoft.com/office/drawing/2014/main" val="4117077660"/>
                    </a:ext>
                  </a:extLst>
                </a:gridCol>
              </a:tblGrid>
              <a:tr h="1328205">
                <a:tc>
                  <a:txBody>
                    <a:bodyPr/>
                    <a:lstStyle/>
                    <a:p>
                      <a:endParaRPr lang="en-GB" sz="6300" dirty="0"/>
                    </a:p>
                  </a:txBody>
                  <a:tcPr marL="75571" marR="75571" marT="157840" marB="15784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6300" dirty="0"/>
                    </a:p>
                  </a:txBody>
                  <a:tcPr marL="75571" marR="75571" marT="157840" marB="15784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6300" dirty="0"/>
                    </a:p>
                  </a:txBody>
                  <a:tcPr marL="75571" marR="75571" marT="157840" marB="15784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6300" dirty="0"/>
                    </a:p>
                  </a:txBody>
                  <a:tcPr marL="75571" marR="75571" marT="157840" marB="15784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6300" dirty="0"/>
                    </a:p>
                  </a:txBody>
                  <a:tcPr marL="75571" marR="75571" marT="157840" marB="15784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89686599"/>
                  </a:ext>
                </a:extLst>
              </a:tr>
            </a:tbl>
          </a:graphicData>
        </a:graphic>
      </p:graphicFrame>
      <p:sp>
        <p:nvSpPr>
          <p:cNvPr id="15" name="table 4 - number">
            <a:extLst>
              <a:ext uri="{FF2B5EF4-FFF2-40B4-BE49-F238E27FC236}">
                <a16:creationId xmlns:a16="http://schemas.microsoft.com/office/drawing/2014/main" id="{CD5FD387-D2E4-A240-2A94-41FF4709BA5A}"/>
              </a:ext>
            </a:extLst>
          </p:cNvPr>
          <p:cNvSpPr txBox="1"/>
          <p:nvPr/>
        </p:nvSpPr>
        <p:spPr>
          <a:xfrm>
            <a:off x="5719000" y="4039443"/>
            <a:ext cx="847979" cy="846386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pPr algn="ctr"/>
            <a:r>
              <a:rPr lang="en-GB" sz="5500" b="1" dirty="0">
                <a:latin typeface="Comic Sans MS" panose="030F0702030302020204" pitchFamily="66" charset="0"/>
              </a:rPr>
              <a:t>2</a:t>
            </a:r>
          </a:p>
        </p:txBody>
      </p:sp>
      <p:graphicFrame>
        <p:nvGraphicFramePr>
          <p:cNvPr id="19" name="Table 3 - yellow">
            <a:extLst>
              <a:ext uri="{FF2B5EF4-FFF2-40B4-BE49-F238E27FC236}">
                <a16:creationId xmlns:a16="http://schemas.microsoft.com/office/drawing/2014/main" id="{2054923A-3FEE-8139-CF70-124E63C062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6708401"/>
              </p:ext>
            </p:extLst>
          </p:nvPr>
        </p:nvGraphicFramePr>
        <p:xfrm>
          <a:off x="2758062" y="2036804"/>
          <a:ext cx="6715630" cy="1328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3126">
                  <a:extLst>
                    <a:ext uri="{9D8B030D-6E8A-4147-A177-3AD203B41FA5}">
                      <a16:colId xmlns:a16="http://schemas.microsoft.com/office/drawing/2014/main" val="276804910"/>
                    </a:ext>
                  </a:extLst>
                </a:gridCol>
                <a:gridCol w="1343126">
                  <a:extLst>
                    <a:ext uri="{9D8B030D-6E8A-4147-A177-3AD203B41FA5}">
                      <a16:colId xmlns:a16="http://schemas.microsoft.com/office/drawing/2014/main" val="3764911994"/>
                    </a:ext>
                  </a:extLst>
                </a:gridCol>
                <a:gridCol w="1343126">
                  <a:extLst>
                    <a:ext uri="{9D8B030D-6E8A-4147-A177-3AD203B41FA5}">
                      <a16:colId xmlns:a16="http://schemas.microsoft.com/office/drawing/2014/main" val="3114288168"/>
                    </a:ext>
                  </a:extLst>
                </a:gridCol>
                <a:gridCol w="1343126">
                  <a:extLst>
                    <a:ext uri="{9D8B030D-6E8A-4147-A177-3AD203B41FA5}">
                      <a16:colId xmlns:a16="http://schemas.microsoft.com/office/drawing/2014/main" val="2675405153"/>
                    </a:ext>
                  </a:extLst>
                </a:gridCol>
                <a:gridCol w="1343126">
                  <a:extLst>
                    <a:ext uri="{9D8B030D-6E8A-4147-A177-3AD203B41FA5}">
                      <a16:colId xmlns:a16="http://schemas.microsoft.com/office/drawing/2014/main" val="4117077660"/>
                    </a:ext>
                  </a:extLst>
                </a:gridCol>
              </a:tblGrid>
              <a:tr h="1328205">
                <a:tc>
                  <a:txBody>
                    <a:bodyPr/>
                    <a:lstStyle/>
                    <a:p>
                      <a:endParaRPr lang="en-GB" sz="6300" dirty="0"/>
                    </a:p>
                  </a:txBody>
                  <a:tcPr marL="75571" marR="75571" marT="157840" marB="15784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6300" dirty="0"/>
                    </a:p>
                  </a:txBody>
                  <a:tcPr marL="75571" marR="75571" marT="157840" marB="15784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6300" dirty="0"/>
                    </a:p>
                  </a:txBody>
                  <a:tcPr marL="75571" marR="75571" marT="157840" marB="15784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6300" dirty="0"/>
                    </a:p>
                  </a:txBody>
                  <a:tcPr marL="75571" marR="75571" marT="157840" marB="15784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70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6300" dirty="0"/>
                    </a:p>
                  </a:txBody>
                  <a:tcPr marL="75571" marR="75571" marT="157840" marB="15784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70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96865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75894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C3FA227-B35B-234E-BC49-D90CB91E66E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6" name="table 4 - sum">
            <a:extLst>
              <a:ext uri="{FF2B5EF4-FFF2-40B4-BE49-F238E27FC236}">
                <a16:creationId xmlns:a16="http://schemas.microsoft.com/office/drawing/2014/main" id="{B7844C0A-D6B5-1A5E-979B-D1F62366AF76}"/>
              </a:ext>
            </a:extLst>
          </p:cNvPr>
          <p:cNvSpPr txBox="1"/>
          <p:nvPr/>
        </p:nvSpPr>
        <p:spPr>
          <a:xfrm>
            <a:off x="3899909" y="4039442"/>
            <a:ext cx="4435160" cy="84638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spcBef>
                <a:spcPts val="1800"/>
              </a:spcBef>
            </a:pPr>
            <a:r>
              <a:rPr lang="en-GB" sz="5500" b="1" dirty="0">
                <a:latin typeface="Comic Sans MS" panose="030F0702030302020204" pitchFamily="66" charset="0"/>
              </a:rPr>
              <a:t>2  + </a:t>
            </a:r>
            <a:r>
              <a:rPr lang="en-GB" sz="5500" b="1" baseline="-35000" dirty="0">
                <a:latin typeface="Comic Sans MS" panose="030F0702030302020204" pitchFamily="66" charset="0"/>
              </a:rPr>
              <a:t>___ </a:t>
            </a:r>
            <a:r>
              <a:rPr lang="en-GB" sz="5500" b="1" dirty="0">
                <a:latin typeface="Comic Sans MS" panose="030F0702030302020204" pitchFamily="66" charset="0"/>
              </a:rPr>
              <a:t> = 5</a:t>
            </a:r>
          </a:p>
        </p:txBody>
      </p:sp>
      <p:graphicFrame>
        <p:nvGraphicFramePr>
          <p:cNvPr id="18" name="Table 4">
            <a:extLst>
              <a:ext uri="{FF2B5EF4-FFF2-40B4-BE49-F238E27FC236}">
                <a16:creationId xmlns:a16="http://schemas.microsoft.com/office/drawing/2014/main" id="{DCDC3005-811C-16AD-0C2C-EFF2EAA130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1356155"/>
              </p:ext>
            </p:extLst>
          </p:nvPr>
        </p:nvGraphicFramePr>
        <p:xfrm>
          <a:off x="2758062" y="2036804"/>
          <a:ext cx="6715630" cy="1328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3126">
                  <a:extLst>
                    <a:ext uri="{9D8B030D-6E8A-4147-A177-3AD203B41FA5}">
                      <a16:colId xmlns:a16="http://schemas.microsoft.com/office/drawing/2014/main" val="276804910"/>
                    </a:ext>
                  </a:extLst>
                </a:gridCol>
                <a:gridCol w="1343126">
                  <a:extLst>
                    <a:ext uri="{9D8B030D-6E8A-4147-A177-3AD203B41FA5}">
                      <a16:colId xmlns:a16="http://schemas.microsoft.com/office/drawing/2014/main" val="3764911994"/>
                    </a:ext>
                  </a:extLst>
                </a:gridCol>
                <a:gridCol w="1343126">
                  <a:extLst>
                    <a:ext uri="{9D8B030D-6E8A-4147-A177-3AD203B41FA5}">
                      <a16:colId xmlns:a16="http://schemas.microsoft.com/office/drawing/2014/main" val="3114288168"/>
                    </a:ext>
                  </a:extLst>
                </a:gridCol>
                <a:gridCol w="1343126">
                  <a:extLst>
                    <a:ext uri="{9D8B030D-6E8A-4147-A177-3AD203B41FA5}">
                      <a16:colId xmlns:a16="http://schemas.microsoft.com/office/drawing/2014/main" val="2675405153"/>
                    </a:ext>
                  </a:extLst>
                </a:gridCol>
                <a:gridCol w="1343126">
                  <a:extLst>
                    <a:ext uri="{9D8B030D-6E8A-4147-A177-3AD203B41FA5}">
                      <a16:colId xmlns:a16="http://schemas.microsoft.com/office/drawing/2014/main" val="4117077660"/>
                    </a:ext>
                  </a:extLst>
                </a:gridCol>
              </a:tblGrid>
              <a:tr h="1328205">
                <a:tc>
                  <a:txBody>
                    <a:bodyPr/>
                    <a:lstStyle/>
                    <a:p>
                      <a:endParaRPr lang="en-GB" sz="6300" dirty="0"/>
                    </a:p>
                  </a:txBody>
                  <a:tcPr marL="75571" marR="75571" marT="157840" marB="15784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6300" dirty="0"/>
                    </a:p>
                  </a:txBody>
                  <a:tcPr marL="75571" marR="75571" marT="157840" marB="15784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6300" dirty="0"/>
                    </a:p>
                  </a:txBody>
                  <a:tcPr marL="75571" marR="75571" marT="157840" marB="15784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6300" dirty="0"/>
                    </a:p>
                  </a:txBody>
                  <a:tcPr marL="75571" marR="75571" marT="157840" marB="15784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6300" dirty="0"/>
                    </a:p>
                  </a:txBody>
                  <a:tcPr marL="75571" marR="75571" marT="157840" marB="15784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89686599"/>
                  </a:ext>
                </a:extLst>
              </a:tr>
            </a:tbl>
          </a:graphicData>
        </a:graphic>
      </p:graphicFrame>
      <p:sp>
        <p:nvSpPr>
          <p:cNvPr id="15" name="table 4 - number">
            <a:extLst>
              <a:ext uri="{FF2B5EF4-FFF2-40B4-BE49-F238E27FC236}">
                <a16:creationId xmlns:a16="http://schemas.microsoft.com/office/drawing/2014/main" id="{CD5FD387-D2E4-A240-2A94-41FF4709BA5A}"/>
              </a:ext>
            </a:extLst>
          </p:cNvPr>
          <p:cNvSpPr txBox="1"/>
          <p:nvPr/>
        </p:nvSpPr>
        <p:spPr>
          <a:xfrm>
            <a:off x="5687250" y="4039443"/>
            <a:ext cx="847979" cy="846386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pPr algn="ctr"/>
            <a:r>
              <a:rPr lang="en-GB" sz="5500" b="1" dirty="0">
                <a:latin typeface="Comic Sans MS" panose="030F0702030302020204" pitchFamily="66" charset="0"/>
              </a:rPr>
              <a:t>3</a:t>
            </a:r>
          </a:p>
        </p:txBody>
      </p:sp>
      <p:graphicFrame>
        <p:nvGraphicFramePr>
          <p:cNvPr id="19" name="Table 4 - yellow">
            <a:extLst>
              <a:ext uri="{FF2B5EF4-FFF2-40B4-BE49-F238E27FC236}">
                <a16:creationId xmlns:a16="http://schemas.microsoft.com/office/drawing/2014/main" id="{2054923A-3FEE-8139-CF70-124E63C062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4262827"/>
              </p:ext>
            </p:extLst>
          </p:nvPr>
        </p:nvGraphicFramePr>
        <p:xfrm>
          <a:off x="2758062" y="2036804"/>
          <a:ext cx="6715630" cy="1328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3126">
                  <a:extLst>
                    <a:ext uri="{9D8B030D-6E8A-4147-A177-3AD203B41FA5}">
                      <a16:colId xmlns:a16="http://schemas.microsoft.com/office/drawing/2014/main" val="276804910"/>
                    </a:ext>
                  </a:extLst>
                </a:gridCol>
                <a:gridCol w="1343126">
                  <a:extLst>
                    <a:ext uri="{9D8B030D-6E8A-4147-A177-3AD203B41FA5}">
                      <a16:colId xmlns:a16="http://schemas.microsoft.com/office/drawing/2014/main" val="3764911994"/>
                    </a:ext>
                  </a:extLst>
                </a:gridCol>
                <a:gridCol w="1343126">
                  <a:extLst>
                    <a:ext uri="{9D8B030D-6E8A-4147-A177-3AD203B41FA5}">
                      <a16:colId xmlns:a16="http://schemas.microsoft.com/office/drawing/2014/main" val="3114288168"/>
                    </a:ext>
                  </a:extLst>
                </a:gridCol>
                <a:gridCol w="1343126">
                  <a:extLst>
                    <a:ext uri="{9D8B030D-6E8A-4147-A177-3AD203B41FA5}">
                      <a16:colId xmlns:a16="http://schemas.microsoft.com/office/drawing/2014/main" val="2675405153"/>
                    </a:ext>
                  </a:extLst>
                </a:gridCol>
                <a:gridCol w="1343126">
                  <a:extLst>
                    <a:ext uri="{9D8B030D-6E8A-4147-A177-3AD203B41FA5}">
                      <a16:colId xmlns:a16="http://schemas.microsoft.com/office/drawing/2014/main" val="4117077660"/>
                    </a:ext>
                  </a:extLst>
                </a:gridCol>
              </a:tblGrid>
              <a:tr h="1328205">
                <a:tc>
                  <a:txBody>
                    <a:bodyPr/>
                    <a:lstStyle/>
                    <a:p>
                      <a:endParaRPr lang="en-GB" sz="6300" dirty="0"/>
                    </a:p>
                  </a:txBody>
                  <a:tcPr marL="75571" marR="75571" marT="157840" marB="15784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6300" dirty="0"/>
                    </a:p>
                  </a:txBody>
                  <a:tcPr marL="75571" marR="75571" marT="157840" marB="15784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6300" dirty="0"/>
                    </a:p>
                  </a:txBody>
                  <a:tcPr marL="75571" marR="75571" marT="157840" marB="15784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70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6300" dirty="0"/>
                    </a:p>
                  </a:txBody>
                  <a:tcPr marL="75571" marR="75571" marT="157840" marB="15784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70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6300" dirty="0"/>
                    </a:p>
                  </a:txBody>
                  <a:tcPr marL="75571" marR="75571" marT="157840" marB="15784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70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96865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06400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C3FA227-B35B-234E-BC49-D90CB91E66E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6" name="table 4 - sum">
            <a:extLst>
              <a:ext uri="{FF2B5EF4-FFF2-40B4-BE49-F238E27FC236}">
                <a16:creationId xmlns:a16="http://schemas.microsoft.com/office/drawing/2014/main" id="{B7844C0A-D6B5-1A5E-979B-D1F62366AF76}"/>
              </a:ext>
            </a:extLst>
          </p:cNvPr>
          <p:cNvSpPr txBox="1"/>
          <p:nvPr/>
        </p:nvSpPr>
        <p:spPr>
          <a:xfrm>
            <a:off x="3953074" y="4039442"/>
            <a:ext cx="4435160" cy="84638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spcBef>
                <a:spcPts val="1800"/>
              </a:spcBef>
            </a:pPr>
            <a:r>
              <a:rPr lang="en-GB" sz="5500" b="1" dirty="0">
                <a:latin typeface="Comic Sans MS" panose="030F0702030302020204" pitchFamily="66" charset="0"/>
              </a:rPr>
              <a:t>1  + </a:t>
            </a:r>
            <a:r>
              <a:rPr lang="en-GB" sz="5500" b="1" baseline="-35000" dirty="0">
                <a:latin typeface="Comic Sans MS" panose="030F0702030302020204" pitchFamily="66" charset="0"/>
              </a:rPr>
              <a:t>___ </a:t>
            </a:r>
            <a:r>
              <a:rPr lang="en-GB" sz="5500" b="1" dirty="0">
                <a:latin typeface="Comic Sans MS" panose="030F0702030302020204" pitchFamily="66" charset="0"/>
              </a:rPr>
              <a:t> = 5</a:t>
            </a:r>
          </a:p>
        </p:txBody>
      </p:sp>
      <p:graphicFrame>
        <p:nvGraphicFramePr>
          <p:cNvPr id="18" name="Table 4">
            <a:extLst>
              <a:ext uri="{FF2B5EF4-FFF2-40B4-BE49-F238E27FC236}">
                <a16:creationId xmlns:a16="http://schemas.microsoft.com/office/drawing/2014/main" id="{DCDC3005-811C-16AD-0C2C-EFF2EAA130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4780130"/>
              </p:ext>
            </p:extLst>
          </p:nvPr>
        </p:nvGraphicFramePr>
        <p:xfrm>
          <a:off x="2758062" y="2036804"/>
          <a:ext cx="6715630" cy="1328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3126">
                  <a:extLst>
                    <a:ext uri="{9D8B030D-6E8A-4147-A177-3AD203B41FA5}">
                      <a16:colId xmlns:a16="http://schemas.microsoft.com/office/drawing/2014/main" val="276804910"/>
                    </a:ext>
                  </a:extLst>
                </a:gridCol>
                <a:gridCol w="1343126">
                  <a:extLst>
                    <a:ext uri="{9D8B030D-6E8A-4147-A177-3AD203B41FA5}">
                      <a16:colId xmlns:a16="http://schemas.microsoft.com/office/drawing/2014/main" val="3764911994"/>
                    </a:ext>
                  </a:extLst>
                </a:gridCol>
                <a:gridCol w="1343126">
                  <a:extLst>
                    <a:ext uri="{9D8B030D-6E8A-4147-A177-3AD203B41FA5}">
                      <a16:colId xmlns:a16="http://schemas.microsoft.com/office/drawing/2014/main" val="3114288168"/>
                    </a:ext>
                  </a:extLst>
                </a:gridCol>
                <a:gridCol w="1343126">
                  <a:extLst>
                    <a:ext uri="{9D8B030D-6E8A-4147-A177-3AD203B41FA5}">
                      <a16:colId xmlns:a16="http://schemas.microsoft.com/office/drawing/2014/main" val="2675405153"/>
                    </a:ext>
                  </a:extLst>
                </a:gridCol>
                <a:gridCol w="1343126">
                  <a:extLst>
                    <a:ext uri="{9D8B030D-6E8A-4147-A177-3AD203B41FA5}">
                      <a16:colId xmlns:a16="http://schemas.microsoft.com/office/drawing/2014/main" val="4117077660"/>
                    </a:ext>
                  </a:extLst>
                </a:gridCol>
              </a:tblGrid>
              <a:tr h="1328205">
                <a:tc>
                  <a:txBody>
                    <a:bodyPr/>
                    <a:lstStyle/>
                    <a:p>
                      <a:endParaRPr lang="en-GB" sz="6300" dirty="0"/>
                    </a:p>
                  </a:txBody>
                  <a:tcPr marL="75571" marR="75571" marT="157840" marB="15784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6300" dirty="0"/>
                    </a:p>
                  </a:txBody>
                  <a:tcPr marL="75571" marR="75571" marT="157840" marB="15784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6300" dirty="0"/>
                    </a:p>
                  </a:txBody>
                  <a:tcPr marL="75571" marR="75571" marT="157840" marB="15784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6300" dirty="0"/>
                    </a:p>
                  </a:txBody>
                  <a:tcPr marL="75571" marR="75571" marT="157840" marB="15784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6300" dirty="0"/>
                    </a:p>
                  </a:txBody>
                  <a:tcPr marL="75571" marR="75571" marT="157840" marB="15784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89686599"/>
                  </a:ext>
                </a:extLst>
              </a:tr>
            </a:tbl>
          </a:graphicData>
        </a:graphic>
      </p:graphicFrame>
      <p:sp>
        <p:nvSpPr>
          <p:cNvPr id="15" name="table 4 - number">
            <a:extLst>
              <a:ext uri="{FF2B5EF4-FFF2-40B4-BE49-F238E27FC236}">
                <a16:creationId xmlns:a16="http://schemas.microsoft.com/office/drawing/2014/main" id="{CD5FD387-D2E4-A240-2A94-41FF4709BA5A}"/>
              </a:ext>
            </a:extLst>
          </p:cNvPr>
          <p:cNvSpPr txBox="1"/>
          <p:nvPr/>
        </p:nvSpPr>
        <p:spPr>
          <a:xfrm>
            <a:off x="5715015" y="4039443"/>
            <a:ext cx="847979" cy="846386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pPr algn="ctr"/>
            <a:r>
              <a:rPr lang="en-GB" sz="5500" b="1" dirty="0">
                <a:latin typeface="Comic Sans MS" panose="030F0702030302020204" pitchFamily="66" charset="0"/>
              </a:rPr>
              <a:t>4</a:t>
            </a:r>
          </a:p>
        </p:txBody>
      </p:sp>
      <p:graphicFrame>
        <p:nvGraphicFramePr>
          <p:cNvPr id="19" name="Table 4 - yellow">
            <a:extLst>
              <a:ext uri="{FF2B5EF4-FFF2-40B4-BE49-F238E27FC236}">
                <a16:creationId xmlns:a16="http://schemas.microsoft.com/office/drawing/2014/main" id="{2054923A-3FEE-8139-CF70-124E63C062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8123578"/>
              </p:ext>
            </p:extLst>
          </p:nvPr>
        </p:nvGraphicFramePr>
        <p:xfrm>
          <a:off x="2758062" y="2036804"/>
          <a:ext cx="6715630" cy="1328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3126">
                  <a:extLst>
                    <a:ext uri="{9D8B030D-6E8A-4147-A177-3AD203B41FA5}">
                      <a16:colId xmlns:a16="http://schemas.microsoft.com/office/drawing/2014/main" val="276804910"/>
                    </a:ext>
                  </a:extLst>
                </a:gridCol>
                <a:gridCol w="1343126">
                  <a:extLst>
                    <a:ext uri="{9D8B030D-6E8A-4147-A177-3AD203B41FA5}">
                      <a16:colId xmlns:a16="http://schemas.microsoft.com/office/drawing/2014/main" val="3764911994"/>
                    </a:ext>
                  </a:extLst>
                </a:gridCol>
                <a:gridCol w="1343126">
                  <a:extLst>
                    <a:ext uri="{9D8B030D-6E8A-4147-A177-3AD203B41FA5}">
                      <a16:colId xmlns:a16="http://schemas.microsoft.com/office/drawing/2014/main" val="3114288168"/>
                    </a:ext>
                  </a:extLst>
                </a:gridCol>
                <a:gridCol w="1343126">
                  <a:extLst>
                    <a:ext uri="{9D8B030D-6E8A-4147-A177-3AD203B41FA5}">
                      <a16:colId xmlns:a16="http://schemas.microsoft.com/office/drawing/2014/main" val="2675405153"/>
                    </a:ext>
                  </a:extLst>
                </a:gridCol>
                <a:gridCol w="1343126">
                  <a:extLst>
                    <a:ext uri="{9D8B030D-6E8A-4147-A177-3AD203B41FA5}">
                      <a16:colId xmlns:a16="http://schemas.microsoft.com/office/drawing/2014/main" val="4117077660"/>
                    </a:ext>
                  </a:extLst>
                </a:gridCol>
              </a:tblGrid>
              <a:tr h="1328205">
                <a:tc>
                  <a:txBody>
                    <a:bodyPr/>
                    <a:lstStyle/>
                    <a:p>
                      <a:endParaRPr lang="en-GB" sz="6300" dirty="0"/>
                    </a:p>
                  </a:txBody>
                  <a:tcPr marL="75571" marR="75571" marT="157840" marB="15784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6300" dirty="0"/>
                    </a:p>
                  </a:txBody>
                  <a:tcPr marL="75571" marR="75571" marT="157840" marB="15784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70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6300" dirty="0"/>
                    </a:p>
                  </a:txBody>
                  <a:tcPr marL="75571" marR="75571" marT="157840" marB="15784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70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6300" dirty="0"/>
                    </a:p>
                  </a:txBody>
                  <a:tcPr marL="75571" marR="75571" marT="157840" marB="15784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70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6300" dirty="0"/>
                    </a:p>
                  </a:txBody>
                  <a:tcPr marL="75571" marR="75571" marT="157840" marB="15784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70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96865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83243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C3FA227-B35B-234E-BC49-D90CB91E66E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6" name="table 4 - sum">
            <a:extLst>
              <a:ext uri="{FF2B5EF4-FFF2-40B4-BE49-F238E27FC236}">
                <a16:creationId xmlns:a16="http://schemas.microsoft.com/office/drawing/2014/main" id="{B7844C0A-D6B5-1A5E-979B-D1F62366AF76}"/>
              </a:ext>
            </a:extLst>
          </p:cNvPr>
          <p:cNvSpPr txBox="1"/>
          <p:nvPr/>
        </p:nvSpPr>
        <p:spPr>
          <a:xfrm>
            <a:off x="4793482" y="3005807"/>
            <a:ext cx="4878676" cy="84638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spcBef>
                <a:spcPts val="1800"/>
              </a:spcBef>
            </a:pPr>
            <a:r>
              <a:rPr lang="en-GB" sz="5500" b="1" dirty="0">
                <a:latin typeface="Comic Sans MS" panose="030F0702030302020204" pitchFamily="66" charset="0"/>
              </a:rPr>
              <a:t>4  + </a:t>
            </a:r>
            <a:r>
              <a:rPr lang="en-GB" sz="5500" b="1" baseline="-35000" dirty="0">
                <a:latin typeface="Comic Sans MS" panose="030F0702030302020204" pitchFamily="66" charset="0"/>
              </a:rPr>
              <a:t>___ </a:t>
            </a:r>
            <a:r>
              <a:rPr lang="en-GB" sz="5500" b="1" dirty="0">
                <a:latin typeface="Comic Sans MS" panose="030F0702030302020204" pitchFamily="66" charset="0"/>
              </a:rPr>
              <a:t> = 5</a:t>
            </a:r>
          </a:p>
        </p:txBody>
      </p:sp>
      <p:sp>
        <p:nvSpPr>
          <p:cNvPr id="15" name="table 4 - number">
            <a:extLst>
              <a:ext uri="{FF2B5EF4-FFF2-40B4-BE49-F238E27FC236}">
                <a16:creationId xmlns:a16="http://schemas.microsoft.com/office/drawing/2014/main" id="{CD5FD387-D2E4-A240-2A94-41FF4709BA5A}"/>
              </a:ext>
            </a:extLst>
          </p:cNvPr>
          <p:cNvSpPr txBox="1"/>
          <p:nvPr/>
        </p:nvSpPr>
        <p:spPr>
          <a:xfrm>
            <a:off x="6835533" y="3005808"/>
            <a:ext cx="847979" cy="846386"/>
          </a:xfrm>
          <a:prstGeom prst="rect">
            <a:avLst/>
          </a:prstGeom>
          <a:noFill/>
        </p:spPr>
        <p:txBody>
          <a:bodyPr wrap="square" lIns="36000" tIns="0" rIns="0" bIns="0" rtlCol="0">
            <a:spAutoFit/>
          </a:bodyPr>
          <a:lstStyle/>
          <a:p>
            <a:pPr algn="ctr"/>
            <a:r>
              <a:rPr lang="en-GB" sz="5500" b="1" dirty="0">
                <a:latin typeface="Comic Sans MS" panose="030F0702030302020204" pitchFamily="66" charset="0"/>
              </a:rPr>
              <a:t>1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AFEE3798-6D3D-168B-078F-FB869DB631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8798635"/>
              </p:ext>
            </p:extLst>
          </p:nvPr>
        </p:nvGraphicFramePr>
        <p:xfrm>
          <a:off x="3024613" y="712670"/>
          <a:ext cx="1117858" cy="54834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7858">
                  <a:extLst>
                    <a:ext uri="{9D8B030D-6E8A-4147-A177-3AD203B41FA5}">
                      <a16:colId xmlns:a16="http://schemas.microsoft.com/office/drawing/2014/main" val="2225560039"/>
                    </a:ext>
                  </a:extLst>
                </a:gridCol>
              </a:tblGrid>
              <a:tr h="1096692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700" marR="68700" marT="34350" marB="343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AA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5057182"/>
                  </a:ext>
                </a:extLst>
              </a:tr>
              <a:tr h="1096692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700" marR="68700" marT="34350" marB="343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AA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189931"/>
                  </a:ext>
                </a:extLst>
              </a:tr>
              <a:tr h="1096692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700" marR="68700" marT="34350" marB="343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AA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1868743"/>
                  </a:ext>
                </a:extLst>
              </a:tr>
              <a:tr h="1096692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700" marR="68700" marT="34350" marB="343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AA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1889714"/>
                  </a:ext>
                </a:extLst>
              </a:tr>
              <a:tr h="1096692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700" marR="68700" marT="34350" marB="343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91517123"/>
                  </a:ext>
                </a:extLst>
              </a:tr>
            </a:tbl>
          </a:graphicData>
        </a:graphic>
      </p:graphicFrame>
      <p:graphicFrame>
        <p:nvGraphicFramePr>
          <p:cNvPr id="3" name="Table 2 - yellow">
            <a:extLst>
              <a:ext uri="{FF2B5EF4-FFF2-40B4-BE49-F238E27FC236}">
                <a16:creationId xmlns:a16="http://schemas.microsoft.com/office/drawing/2014/main" id="{F24157F2-C63E-51B2-E200-877C6E3A99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3362565"/>
              </p:ext>
            </p:extLst>
          </p:nvPr>
        </p:nvGraphicFramePr>
        <p:xfrm>
          <a:off x="3024613" y="712670"/>
          <a:ext cx="1117858" cy="54834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7858">
                  <a:extLst>
                    <a:ext uri="{9D8B030D-6E8A-4147-A177-3AD203B41FA5}">
                      <a16:colId xmlns:a16="http://schemas.microsoft.com/office/drawing/2014/main" val="2225560039"/>
                    </a:ext>
                  </a:extLst>
                </a:gridCol>
              </a:tblGrid>
              <a:tr h="1096692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700" marR="68700" marT="34350" marB="343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AA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5057182"/>
                  </a:ext>
                </a:extLst>
              </a:tr>
              <a:tr h="1096692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700" marR="68700" marT="34350" marB="343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AA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189931"/>
                  </a:ext>
                </a:extLst>
              </a:tr>
              <a:tr h="1096692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700" marR="68700" marT="34350" marB="343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AA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1868743"/>
                  </a:ext>
                </a:extLst>
              </a:tr>
              <a:tr h="1096692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700" marR="68700" marT="34350" marB="343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AA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1889714"/>
                  </a:ext>
                </a:extLst>
              </a:tr>
              <a:tr h="1096692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700" marR="68700" marT="34350" marB="343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70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15171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55228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1"/>
    </p:bldLst>
  </p:timing>
</p:sld>
</file>

<file path=ppt/theme/theme1.xml><?xml version="1.0" encoding="utf-8"?>
<a:theme xmlns:a="http://schemas.openxmlformats.org/drawingml/2006/main" name="Office Theme">
  <a:themeElements>
    <a:clrScheme name="Custom 44">
      <a:dk1>
        <a:srgbClr val="1C1C1C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17925</TotalTime>
  <Words>110</Words>
  <Application>Microsoft Macintosh PowerPoint</Application>
  <PresentationFormat>Widescreen</PresentationFormat>
  <Paragraphs>46</Paragraphs>
  <Slides>14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eleri stedman</cp:lastModifiedBy>
  <cp:revision>895</cp:revision>
  <dcterms:created xsi:type="dcterms:W3CDTF">2021-01-11T17:47:06Z</dcterms:created>
  <dcterms:modified xsi:type="dcterms:W3CDTF">2022-08-30T10:28:17Z</dcterms:modified>
</cp:coreProperties>
</file>