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30" r:id="rId2"/>
    <p:sldId id="366" r:id="rId3"/>
    <p:sldId id="404" r:id="rId4"/>
    <p:sldId id="368" r:id="rId5"/>
    <p:sldId id="380" r:id="rId6"/>
    <p:sldId id="405" r:id="rId7"/>
    <p:sldId id="369" r:id="rId8"/>
    <p:sldId id="381" r:id="rId9"/>
    <p:sldId id="382" r:id="rId10"/>
    <p:sldId id="406" r:id="rId11"/>
    <p:sldId id="370" r:id="rId12"/>
    <p:sldId id="383" r:id="rId13"/>
    <p:sldId id="384" r:id="rId14"/>
    <p:sldId id="407" r:id="rId15"/>
    <p:sldId id="385" r:id="rId16"/>
    <p:sldId id="371" r:id="rId17"/>
    <p:sldId id="386" r:id="rId18"/>
    <p:sldId id="387" r:id="rId19"/>
    <p:sldId id="408" r:id="rId20"/>
    <p:sldId id="372" r:id="rId21"/>
    <p:sldId id="388" r:id="rId22"/>
    <p:sldId id="389" r:id="rId23"/>
    <p:sldId id="390" r:id="rId24"/>
    <p:sldId id="409" r:id="rId25"/>
    <p:sldId id="373" r:id="rId26"/>
    <p:sldId id="391" r:id="rId27"/>
    <p:sldId id="392" r:id="rId28"/>
    <p:sldId id="394" r:id="rId29"/>
    <p:sldId id="393" r:id="rId30"/>
    <p:sldId id="410" r:id="rId31"/>
    <p:sldId id="367" r:id="rId32"/>
    <p:sldId id="395" r:id="rId33"/>
    <p:sldId id="396" r:id="rId34"/>
    <p:sldId id="397" r:id="rId35"/>
    <p:sldId id="411" r:id="rId36"/>
    <p:sldId id="374" r:id="rId37"/>
    <p:sldId id="402" r:id="rId38"/>
    <p:sldId id="398" r:id="rId39"/>
    <p:sldId id="399" r:id="rId40"/>
    <p:sldId id="400" r:id="rId41"/>
    <p:sldId id="401" r:id="rId42"/>
    <p:sldId id="412" r:id="rId43"/>
    <p:sldId id="379" r:id="rId44"/>
    <p:sldId id="403" r:id="rId45"/>
    <p:sldId id="377" r:id="rId46"/>
    <p:sldId id="378" r:id="rId47"/>
    <p:sldId id="375" r:id="rId48"/>
    <p:sldId id="376" r:id="rId49"/>
    <p:sldId id="413" r:id="rId50"/>
    <p:sldId id="320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0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9" orient="horz" pos="4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E8D"/>
    <a:srgbClr val="954793"/>
    <a:srgbClr val="40B7B2"/>
    <a:srgbClr val="2DA0E3"/>
    <a:srgbClr val="5AB148"/>
    <a:srgbClr val="EC7A20"/>
    <a:srgbClr val="E3257E"/>
    <a:srgbClr val="F4BD22"/>
    <a:srgbClr val="5F448F"/>
    <a:srgbClr val="B6CD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04" autoAdjust="0"/>
    <p:restoredTop sz="91259" autoAdjust="0"/>
  </p:normalViewPr>
  <p:slideViewPr>
    <p:cSldViewPr snapToGrid="0" snapToObjects="1">
      <p:cViewPr>
        <p:scale>
          <a:sx n="80" d="100"/>
          <a:sy n="80" d="100"/>
        </p:scale>
        <p:origin x="1008" y="376"/>
      </p:cViewPr>
      <p:guideLst>
        <p:guide orient="horz" pos="3770"/>
        <p:guide orient="horz" pos="2160"/>
        <p:guide orient="horz" pos="4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>
      <p:cViewPr varScale="1">
        <p:scale>
          <a:sx n="67" d="100"/>
          <a:sy n="67" d="100"/>
        </p:scale>
        <p:origin x="30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0EE7B3-FA77-8943-8F6B-7C5FD22417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DFB92C-E7DD-FE49-B0B7-A6FB4B7897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1051A-8BAF-DC4A-8C11-058B1B050AA0}" type="datetimeFigureOut">
              <a:rPr lang="en-US" smtClean="0"/>
              <a:t>9/5/22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2672F-B5A7-CA49-9141-949B1D0D34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D9790A-9040-B34F-8B86-04C7920E84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18F62-7DF0-2F48-AFBC-C0DD37279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923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766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905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98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45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21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44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55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8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54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81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063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801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140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445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2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90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622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882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9698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87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24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72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5355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906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107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9055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916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4320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3672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25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088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3981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224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018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815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512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43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8545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0340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069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96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170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6112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77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169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76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47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25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4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3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3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7D01E-1DBB-6635-3B8A-E056B883AD50}"/>
              </a:ext>
            </a:extLst>
          </p:cNvPr>
          <p:cNvSpPr txBox="1">
            <a:spLocks/>
          </p:cNvSpPr>
          <p:nvPr/>
        </p:nvSpPr>
        <p:spPr>
          <a:xfrm>
            <a:off x="0" y="291125"/>
            <a:ext cx="12192002" cy="11924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4400"/>
              </a:lnSpc>
              <a:spcBef>
                <a:spcPts val="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Number and Quantity</a:t>
            </a:r>
          </a:p>
          <a:p>
            <a:pPr algn="ctr">
              <a:lnSpc>
                <a:spcPts val="4400"/>
              </a:lnSpc>
              <a:spcBef>
                <a:spcPts val="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(Separate Numerals)</a:t>
            </a:r>
          </a:p>
        </p:txBody>
      </p:sp>
      <p:pic>
        <p:nvPicPr>
          <p:cNvPr id="4" name="Picture 3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7DEFD1A-05C9-5C77-26B8-838A89A909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6ACD36-E186-480B-25E6-3A33C7A2F3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EE8D701-173E-D88C-C6BF-9B5FFF3C85F5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7866AC-BC7D-2614-B225-D19B61A9CC1F}"/>
              </a:ext>
            </a:extLst>
          </p:cNvPr>
          <p:cNvSpPr/>
          <p:nvPr/>
        </p:nvSpPr>
        <p:spPr>
          <a:xfrm>
            <a:off x="0" y="1682497"/>
            <a:ext cx="12192000" cy="3789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9A836E-3222-2208-9261-81FBE07EFAC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653751" y="5788106"/>
            <a:ext cx="752400" cy="752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CDDF09F-8E6D-D4AC-6832-DF99BBF78F7C}"/>
              </a:ext>
            </a:extLst>
          </p:cNvPr>
          <p:cNvSpPr txBox="1"/>
          <p:nvPr/>
        </p:nvSpPr>
        <p:spPr>
          <a:xfrm>
            <a:off x="10409167" y="5837159"/>
            <a:ext cx="1690777" cy="654294"/>
          </a:xfrm>
          <a:prstGeom prst="rect">
            <a:avLst/>
          </a:prstGeom>
          <a:noFill/>
        </p:spPr>
        <p:txBody>
          <a:bodyPr wrap="square" lIns="144000" rtlCol="0" anchor="ctr" anchorCtr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Mathematics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F93E1A-D5AE-6177-B4C1-F03026DF1F9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47473" y="2024842"/>
            <a:ext cx="4610100" cy="3154278"/>
          </a:xfrm>
          <a:prstGeom prst="rect">
            <a:avLst/>
          </a:prstGeom>
          <a:effectLst>
            <a:outerShdw dist="50800" dir="2880000" algn="ctr" rotWithShape="0">
              <a:srgbClr val="000000">
                <a:alpha val="12035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A0704F-0720-6E69-AA91-F4A84C0B7A5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517954" y="2234184"/>
            <a:ext cx="6146800" cy="268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57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7157-8604-989D-6A4A-BC7C776CA542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70476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A9E612-4F95-7F20-963F-6D1B871F20DE}"/>
              </a:ext>
            </a:extLst>
          </p:cNvPr>
          <p:cNvGrpSpPr/>
          <p:nvPr/>
        </p:nvGrpSpPr>
        <p:grpSpPr>
          <a:xfrm>
            <a:off x="5759037" y="2958666"/>
            <a:ext cx="679986" cy="773494"/>
            <a:chOff x="6149000" y="3729869"/>
            <a:chExt cx="679986" cy="773494"/>
          </a:xfrm>
          <a:noFill/>
        </p:grpSpPr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6149000" y="372986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6541993" y="372986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209BEC17-00FA-2670-6348-D5C0D8F9D676}"/>
                </a:ext>
              </a:extLst>
            </p:cNvPr>
            <p:cNvSpPr/>
            <p:nvPr/>
          </p:nvSpPr>
          <p:spPr>
            <a:xfrm>
              <a:off x="6149000" y="419408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934A250B-D171-B4B0-9979-D7BA16924739}"/>
                </a:ext>
              </a:extLst>
            </p:cNvPr>
            <p:cNvSpPr/>
            <p:nvPr/>
          </p:nvSpPr>
          <p:spPr>
            <a:xfrm>
              <a:off x="6541993" y="419408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98309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DD2A715-C736-54CE-92ED-41766B29D15B}"/>
              </a:ext>
            </a:extLst>
          </p:cNvPr>
          <p:cNvGrpSpPr/>
          <p:nvPr/>
        </p:nvGrpSpPr>
        <p:grpSpPr>
          <a:xfrm>
            <a:off x="5363014" y="3190776"/>
            <a:ext cx="1465972" cy="309274"/>
            <a:chOff x="4191083" y="3931574"/>
            <a:chExt cx="1465972" cy="309274"/>
          </a:xfrm>
          <a:noFill/>
        </p:grpSpPr>
        <p:sp>
          <p:nvSpPr>
            <p:cNvPr id="8" name="star">
              <a:extLst>
                <a:ext uri="{FF2B5EF4-FFF2-40B4-BE49-F238E27FC236}">
                  <a16:creationId xmlns:a16="http://schemas.microsoft.com/office/drawing/2014/main" id="{D0CFA0F3-582E-D613-CED1-9CBDABE620C5}"/>
                </a:ext>
              </a:extLst>
            </p:cNvPr>
            <p:cNvSpPr/>
            <p:nvPr/>
          </p:nvSpPr>
          <p:spPr>
            <a:xfrm>
              <a:off x="4191083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96ACA313-0F6A-0976-A7B2-BB15253EA44E}"/>
                </a:ext>
              </a:extLst>
            </p:cNvPr>
            <p:cNvSpPr/>
            <p:nvPr/>
          </p:nvSpPr>
          <p:spPr>
            <a:xfrm>
              <a:off x="4584076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209BEC17-00FA-2670-6348-D5C0D8F9D676}"/>
                </a:ext>
              </a:extLst>
            </p:cNvPr>
            <p:cNvSpPr/>
            <p:nvPr/>
          </p:nvSpPr>
          <p:spPr>
            <a:xfrm>
              <a:off x="4977069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934A250B-D171-B4B0-9979-D7BA16924739}"/>
                </a:ext>
              </a:extLst>
            </p:cNvPr>
            <p:cNvSpPr/>
            <p:nvPr/>
          </p:nvSpPr>
          <p:spPr>
            <a:xfrm>
              <a:off x="5370062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9372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DD2A715-C736-54CE-92ED-41766B29D15B}"/>
              </a:ext>
            </a:extLst>
          </p:cNvPr>
          <p:cNvGrpSpPr/>
          <p:nvPr/>
        </p:nvGrpSpPr>
        <p:grpSpPr>
          <a:xfrm rot="5400000">
            <a:off x="5363014" y="3190776"/>
            <a:ext cx="1465972" cy="309274"/>
            <a:chOff x="4191083" y="3931574"/>
            <a:chExt cx="1465972" cy="309274"/>
          </a:xfrm>
          <a:noFill/>
        </p:grpSpPr>
        <p:sp>
          <p:nvSpPr>
            <p:cNvPr id="8" name="star">
              <a:extLst>
                <a:ext uri="{FF2B5EF4-FFF2-40B4-BE49-F238E27FC236}">
                  <a16:creationId xmlns:a16="http://schemas.microsoft.com/office/drawing/2014/main" id="{D0CFA0F3-582E-D613-CED1-9CBDABE620C5}"/>
                </a:ext>
              </a:extLst>
            </p:cNvPr>
            <p:cNvSpPr/>
            <p:nvPr/>
          </p:nvSpPr>
          <p:spPr>
            <a:xfrm>
              <a:off x="4191083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96ACA313-0F6A-0976-A7B2-BB15253EA44E}"/>
                </a:ext>
              </a:extLst>
            </p:cNvPr>
            <p:cNvSpPr/>
            <p:nvPr/>
          </p:nvSpPr>
          <p:spPr>
            <a:xfrm>
              <a:off x="4584076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209BEC17-00FA-2670-6348-D5C0D8F9D676}"/>
                </a:ext>
              </a:extLst>
            </p:cNvPr>
            <p:cNvSpPr/>
            <p:nvPr/>
          </p:nvSpPr>
          <p:spPr>
            <a:xfrm>
              <a:off x="4977069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934A250B-D171-B4B0-9979-D7BA16924739}"/>
                </a:ext>
              </a:extLst>
            </p:cNvPr>
            <p:cNvSpPr/>
            <p:nvPr/>
          </p:nvSpPr>
          <p:spPr>
            <a:xfrm>
              <a:off x="5370062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980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16FFF3-F9B7-5165-B535-A22320858A9B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1055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C59C97-9FEF-F291-BC4F-5DE97B545D0F}"/>
              </a:ext>
            </a:extLst>
          </p:cNvPr>
          <p:cNvGrpSpPr/>
          <p:nvPr/>
        </p:nvGrpSpPr>
        <p:grpSpPr>
          <a:xfrm>
            <a:off x="5494885" y="2808813"/>
            <a:ext cx="1231597" cy="1073201"/>
            <a:chOff x="5433305" y="4164905"/>
            <a:chExt cx="1354757" cy="1073201"/>
          </a:xfrm>
          <a:noFill/>
        </p:grpSpPr>
        <p:sp>
          <p:nvSpPr>
            <p:cNvPr id="4" name="star">
              <a:extLst>
                <a:ext uri="{FF2B5EF4-FFF2-40B4-BE49-F238E27FC236}">
                  <a16:creationId xmlns:a16="http://schemas.microsoft.com/office/drawing/2014/main" id="{D0C57FC6-C36C-E3EA-2BF2-FD2C5EFE1F14}"/>
                </a:ext>
              </a:extLst>
            </p:cNvPr>
            <p:cNvSpPr/>
            <p:nvPr/>
          </p:nvSpPr>
          <p:spPr>
            <a:xfrm rot="5400000">
              <a:off x="5967187" y="4546868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093B1A69-BD73-D238-F7CF-27D7C2907D0B}"/>
                </a:ext>
              </a:extLst>
            </p:cNvPr>
            <p:cNvSpPr/>
            <p:nvPr/>
          </p:nvSpPr>
          <p:spPr>
            <a:xfrm rot="5400000">
              <a:off x="6489928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D0DF9891-9619-F9A4-84E2-9BF3852DF50B}"/>
                </a:ext>
              </a:extLst>
            </p:cNvPr>
            <p:cNvSpPr/>
            <p:nvPr/>
          </p:nvSpPr>
          <p:spPr>
            <a:xfrm rot="5400000">
              <a:off x="6489928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star">
              <a:extLst>
                <a:ext uri="{FF2B5EF4-FFF2-40B4-BE49-F238E27FC236}">
                  <a16:creationId xmlns:a16="http://schemas.microsoft.com/office/drawing/2014/main" id="{89FA3A7C-5F03-79C2-5D41-E3AFB3C49F1E}"/>
                </a:ext>
              </a:extLst>
            </p:cNvPr>
            <p:cNvSpPr/>
            <p:nvPr/>
          </p:nvSpPr>
          <p:spPr>
            <a:xfrm rot="5400000">
              <a:off x="5444445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star">
              <a:extLst>
                <a:ext uri="{FF2B5EF4-FFF2-40B4-BE49-F238E27FC236}">
                  <a16:creationId xmlns:a16="http://schemas.microsoft.com/office/drawing/2014/main" id="{057054A1-7B34-F07E-4E66-B12271453CC8}"/>
                </a:ext>
              </a:extLst>
            </p:cNvPr>
            <p:cNvSpPr/>
            <p:nvPr/>
          </p:nvSpPr>
          <p:spPr>
            <a:xfrm rot="5400000">
              <a:off x="5444445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6856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87CACA7-87B5-9323-DC7D-1101F1F214D9}"/>
              </a:ext>
            </a:extLst>
          </p:cNvPr>
          <p:cNvGrpSpPr/>
          <p:nvPr/>
        </p:nvGrpSpPr>
        <p:grpSpPr>
          <a:xfrm>
            <a:off x="5955422" y="2410721"/>
            <a:ext cx="281158" cy="1869385"/>
            <a:chOff x="5941364" y="3387141"/>
            <a:chExt cx="309274" cy="1869385"/>
          </a:xfrm>
          <a:noFill/>
        </p:grpSpPr>
        <p:sp>
          <p:nvSpPr>
            <p:cNvPr id="8" name="star">
              <a:extLst>
                <a:ext uri="{FF2B5EF4-FFF2-40B4-BE49-F238E27FC236}">
                  <a16:creationId xmlns:a16="http://schemas.microsoft.com/office/drawing/2014/main" id="{F6CB094F-1E27-3AE8-84E0-75368E073330}"/>
                </a:ext>
              </a:extLst>
            </p:cNvPr>
            <p:cNvSpPr/>
            <p:nvPr/>
          </p:nvSpPr>
          <p:spPr>
            <a:xfrm rot="5400000">
              <a:off x="5952504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283C9E37-AE75-1AD5-6064-62B450F64CC9}"/>
                </a:ext>
              </a:extLst>
            </p:cNvPr>
            <p:cNvSpPr/>
            <p:nvPr/>
          </p:nvSpPr>
          <p:spPr>
            <a:xfrm rot="5400000">
              <a:off x="5952504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3C792600-4193-A23A-675A-11D3779D6D6C}"/>
                </a:ext>
              </a:extLst>
            </p:cNvPr>
            <p:cNvSpPr/>
            <p:nvPr/>
          </p:nvSpPr>
          <p:spPr>
            <a:xfrm rot="5400000">
              <a:off x="5952504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7149AFF6-F3E0-BA10-F554-C31678F8B7C3}"/>
                </a:ext>
              </a:extLst>
            </p:cNvPr>
            <p:cNvSpPr/>
            <p:nvPr/>
          </p:nvSpPr>
          <p:spPr>
            <a:xfrm rot="5400000">
              <a:off x="5952504" y="456279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star">
              <a:extLst>
                <a:ext uri="{FF2B5EF4-FFF2-40B4-BE49-F238E27FC236}">
                  <a16:creationId xmlns:a16="http://schemas.microsoft.com/office/drawing/2014/main" id="{9170E442-03E0-EF51-2E5B-46C930B9E051}"/>
                </a:ext>
              </a:extLst>
            </p:cNvPr>
            <p:cNvSpPr/>
            <p:nvPr/>
          </p:nvSpPr>
          <p:spPr>
            <a:xfrm rot="5400000">
              <a:off x="5952504" y="495839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1650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38329FD-A82D-BFF7-4D01-65A92DC0EA09}"/>
              </a:ext>
            </a:extLst>
          </p:cNvPr>
          <p:cNvGrpSpPr/>
          <p:nvPr/>
        </p:nvGrpSpPr>
        <p:grpSpPr>
          <a:xfrm>
            <a:off x="5564721" y="2989072"/>
            <a:ext cx="1078189" cy="712683"/>
            <a:chOff x="5161308" y="3952044"/>
            <a:chExt cx="1078189" cy="712683"/>
          </a:xfrm>
          <a:noFill/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AA6D150-15D4-9A29-F76D-C22DECA0CF15}"/>
                </a:ext>
              </a:extLst>
            </p:cNvPr>
            <p:cNvGrpSpPr/>
            <p:nvPr/>
          </p:nvGrpSpPr>
          <p:grpSpPr>
            <a:xfrm>
              <a:off x="5359107" y="4355453"/>
              <a:ext cx="682591" cy="309274"/>
              <a:chOff x="5386514" y="4355453"/>
              <a:chExt cx="682591" cy="309274"/>
            </a:xfrm>
            <a:grpFill/>
          </p:grpSpPr>
          <p:sp>
            <p:nvSpPr>
              <p:cNvPr id="4" name="star">
                <a:extLst>
                  <a:ext uri="{FF2B5EF4-FFF2-40B4-BE49-F238E27FC236}">
                    <a16:creationId xmlns:a16="http://schemas.microsoft.com/office/drawing/2014/main" id="{3F4D58BE-88CA-15E0-8975-269FB17C1034}"/>
                  </a:ext>
                </a:extLst>
              </p:cNvPr>
              <p:cNvSpPr/>
              <p:nvPr/>
            </p:nvSpPr>
            <p:spPr>
              <a:xfrm rot="10800000">
                <a:off x="5782112" y="435545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337CF7DC-DF00-766C-3516-DAEDD1DB328B}"/>
                  </a:ext>
                </a:extLst>
              </p:cNvPr>
              <p:cNvSpPr/>
              <p:nvPr/>
            </p:nvSpPr>
            <p:spPr>
              <a:xfrm rot="10800000">
                <a:off x="5386514" y="435545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0B51C9D-1D93-B394-76E0-062BC92FAB6A}"/>
                </a:ext>
              </a:extLst>
            </p:cNvPr>
            <p:cNvGrpSpPr/>
            <p:nvPr/>
          </p:nvGrpSpPr>
          <p:grpSpPr>
            <a:xfrm>
              <a:off x="5161308" y="3952044"/>
              <a:ext cx="1078189" cy="309274"/>
              <a:chOff x="5161308" y="3952044"/>
              <a:chExt cx="1078189" cy="309274"/>
            </a:xfrm>
            <a:grpFill/>
          </p:grpSpPr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ED2BB710-94F4-E63C-29D8-117B5C2869B2}"/>
                  </a:ext>
                </a:extLst>
              </p:cNvPr>
              <p:cNvSpPr/>
              <p:nvPr/>
            </p:nvSpPr>
            <p:spPr>
              <a:xfrm rot="10800000">
                <a:off x="5952504" y="3952044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D0CFE9BC-4D3D-8FCC-D917-F8C8C03BD85A}"/>
                  </a:ext>
                </a:extLst>
              </p:cNvPr>
              <p:cNvSpPr/>
              <p:nvPr/>
            </p:nvSpPr>
            <p:spPr>
              <a:xfrm rot="10800000">
                <a:off x="5556906" y="3952044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209113C8-8F1F-89FD-C623-53A5EE133B43}"/>
                  </a:ext>
                </a:extLst>
              </p:cNvPr>
              <p:cNvSpPr/>
              <p:nvPr/>
            </p:nvSpPr>
            <p:spPr>
              <a:xfrm rot="10800000">
                <a:off x="5161308" y="3952044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2817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996163-7251-00E9-A8CC-F89D7DF783FF}"/>
              </a:ext>
            </a:extLst>
          </p:cNvPr>
          <p:cNvGrpSpPr/>
          <p:nvPr/>
        </p:nvGrpSpPr>
        <p:grpSpPr>
          <a:xfrm>
            <a:off x="5726212" y="2806319"/>
            <a:ext cx="753027" cy="1078189"/>
            <a:chOff x="5941364" y="3387141"/>
            <a:chExt cx="753027" cy="1078189"/>
          </a:xfrm>
          <a:noFill/>
        </p:grpSpPr>
        <p:sp>
          <p:nvSpPr>
            <p:cNvPr id="4" name="star">
              <a:extLst>
                <a:ext uri="{FF2B5EF4-FFF2-40B4-BE49-F238E27FC236}">
                  <a16:creationId xmlns:a16="http://schemas.microsoft.com/office/drawing/2014/main" id="{3F4D58BE-88CA-15E0-8975-269FB17C1034}"/>
                </a:ext>
              </a:extLst>
            </p:cNvPr>
            <p:cNvSpPr/>
            <p:nvPr/>
          </p:nvSpPr>
          <p:spPr>
            <a:xfrm rot="5400000">
              <a:off x="5952504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star">
              <a:extLst>
                <a:ext uri="{FF2B5EF4-FFF2-40B4-BE49-F238E27FC236}">
                  <a16:creationId xmlns:a16="http://schemas.microsoft.com/office/drawing/2014/main" id="{337CF7DC-DF00-766C-3516-DAEDD1DB328B}"/>
                </a:ext>
              </a:extLst>
            </p:cNvPr>
            <p:cNvSpPr/>
            <p:nvPr/>
          </p:nvSpPr>
          <p:spPr>
            <a:xfrm rot="5400000">
              <a:off x="5952504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ED2BB710-94F4-E63C-29D8-117B5C2869B2}"/>
                </a:ext>
              </a:extLst>
            </p:cNvPr>
            <p:cNvSpPr/>
            <p:nvPr/>
          </p:nvSpPr>
          <p:spPr>
            <a:xfrm rot="5400000">
              <a:off x="5952504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D0CFE9BC-4D3D-8FCC-D917-F8C8C03BD85A}"/>
                </a:ext>
              </a:extLst>
            </p:cNvPr>
            <p:cNvSpPr/>
            <p:nvPr/>
          </p:nvSpPr>
          <p:spPr>
            <a:xfrm rot="5400000">
              <a:off x="6396257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209113C8-8F1F-89FD-C623-53A5EE133B43}"/>
                </a:ext>
              </a:extLst>
            </p:cNvPr>
            <p:cNvSpPr/>
            <p:nvPr/>
          </p:nvSpPr>
          <p:spPr>
            <a:xfrm rot="5400000">
              <a:off x="6396257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0157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DD86D2-3AC1-894D-3FD7-AB06B76EBFA8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16143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star">
            <a:extLst>
              <a:ext uri="{FF2B5EF4-FFF2-40B4-BE49-F238E27FC236}">
                <a16:creationId xmlns:a16="http://schemas.microsoft.com/office/drawing/2014/main" id="{96F815CE-B75E-98A9-D16D-15FDFCF07DC0}"/>
              </a:ext>
            </a:extLst>
          </p:cNvPr>
          <p:cNvSpPr/>
          <p:nvPr/>
        </p:nvSpPr>
        <p:spPr>
          <a:xfrm>
            <a:off x="5977146" y="3190776"/>
            <a:ext cx="286993" cy="309274"/>
          </a:xfrm>
          <a:custGeom>
            <a:avLst/>
            <a:gdLst>
              <a:gd name="connsiteX0" fmla="*/ 1628070 w 1950383"/>
              <a:gd name="connsiteY0" fmla="*/ 235246 h 2101798"/>
              <a:gd name="connsiteX1" fmla="*/ 1444563 w 1950383"/>
              <a:gd name="connsiteY1" fmla="*/ 727053 h 2101798"/>
              <a:gd name="connsiteX2" fmla="*/ 1950383 w 1950383"/>
              <a:gd name="connsiteY2" fmla="*/ 727049 h 2101798"/>
              <a:gd name="connsiteX3" fmla="*/ 1510770 w 1950383"/>
              <a:gd name="connsiteY3" fmla="*/ 1062879 h 2101798"/>
              <a:gd name="connsiteX4" fmla="*/ 1937824 w 1950383"/>
              <a:gd name="connsiteY4" fmla="*/ 1392149 h 2101798"/>
              <a:gd name="connsiteX5" fmla="*/ 1428152 w 1950383"/>
              <a:gd name="connsiteY5" fmla="*/ 1389867 h 2101798"/>
              <a:gd name="connsiteX6" fmla="*/ 1586858 w 1950383"/>
              <a:gd name="connsiteY6" fmla="*/ 1903440 h 2101798"/>
              <a:gd name="connsiteX7" fmla="*/ 1134555 w 1950383"/>
              <a:gd name="connsiteY7" fmla="*/ 1557907 h 2101798"/>
              <a:gd name="connsiteX8" fmla="*/ 931622 w 1950383"/>
              <a:gd name="connsiteY8" fmla="*/ 2101798 h 2101798"/>
              <a:gd name="connsiteX9" fmla="*/ 799037 w 1950383"/>
              <a:gd name="connsiteY9" fmla="*/ 1606595 h 2101798"/>
              <a:gd name="connsiteX10" fmla="*/ 410467 w 1950383"/>
              <a:gd name="connsiteY10" fmla="*/ 1903440 h 2101798"/>
              <a:gd name="connsiteX11" fmla="*/ 570359 w 1950383"/>
              <a:gd name="connsiteY11" fmla="*/ 1386030 h 2101798"/>
              <a:gd name="connsiteX12" fmla="*/ 0 w 1950383"/>
              <a:gd name="connsiteY12" fmla="*/ 1383483 h 2101798"/>
              <a:gd name="connsiteX13" fmla="*/ 471208 w 1950383"/>
              <a:gd name="connsiteY13" fmla="*/ 1051156 h 2101798"/>
              <a:gd name="connsiteX14" fmla="*/ 46942 w 1950383"/>
              <a:gd name="connsiteY14" fmla="*/ 727049 h 2101798"/>
              <a:gd name="connsiteX15" fmla="*/ 563545 w 1950383"/>
              <a:gd name="connsiteY15" fmla="*/ 727053 h 2101798"/>
              <a:gd name="connsiteX16" fmla="*/ 430429 w 1950383"/>
              <a:gd name="connsiteY16" fmla="*/ 229890 h 2101798"/>
              <a:gd name="connsiteX17" fmla="*/ 831955 w 1950383"/>
              <a:gd name="connsiteY17" fmla="*/ 539487 h 2101798"/>
              <a:gd name="connsiteX18" fmla="*/ 998663 w 1950383"/>
              <a:gd name="connsiteY18" fmla="*/ 0 h 2101798"/>
              <a:gd name="connsiteX19" fmla="*/ 1170975 w 1950383"/>
              <a:gd name="connsiteY19" fmla="*/ 557628 h 210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950383" h="2101798">
                <a:moveTo>
                  <a:pt x="1628070" y="235246"/>
                </a:moveTo>
                <a:lnTo>
                  <a:pt x="1444563" y="727053"/>
                </a:lnTo>
                <a:lnTo>
                  <a:pt x="1950383" y="727049"/>
                </a:lnTo>
                <a:lnTo>
                  <a:pt x="1510770" y="1062879"/>
                </a:lnTo>
                <a:lnTo>
                  <a:pt x="1937824" y="1392149"/>
                </a:lnTo>
                <a:lnTo>
                  <a:pt x="1428152" y="1389867"/>
                </a:lnTo>
                <a:lnTo>
                  <a:pt x="1586858" y="1903440"/>
                </a:lnTo>
                <a:lnTo>
                  <a:pt x="1134555" y="1557907"/>
                </a:lnTo>
                <a:lnTo>
                  <a:pt x="931622" y="2101798"/>
                </a:lnTo>
                <a:lnTo>
                  <a:pt x="799037" y="1606595"/>
                </a:lnTo>
                <a:lnTo>
                  <a:pt x="410467" y="1903440"/>
                </a:lnTo>
                <a:lnTo>
                  <a:pt x="570359" y="1386030"/>
                </a:lnTo>
                <a:lnTo>
                  <a:pt x="0" y="1383483"/>
                </a:lnTo>
                <a:lnTo>
                  <a:pt x="471208" y="1051156"/>
                </a:lnTo>
                <a:lnTo>
                  <a:pt x="46942" y="727049"/>
                </a:lnTo>
                <a:lnTo>
                  <a:pt x="563545" y="727053"/>
                </a:lnTo>
                <a:lnTo>
                  <a:pt x="430429" y="229890"/>
                </a:lnTo>
                <a:lnTo>
                  <a:pt x="831955" y="539487"/>
                </a:lnTo>
                <a:lnTo>
                  <a:pt x="998663" y="0"/>
                </a:lnTo>
                <a:lnTo>
                  <a:pt x="1170975" y="557628"/>
                </a:lnTo>
                <a:close/>
              </a:path>
            </a:pathLst>
          </a:custGeom>
          <a:noFill/>
          <a:ln w="34925">
            <a:solidFill>
              <a:srgbClr val="843E8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480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F7E275-CD6C-506F-B789-3CAFAAC3976E}"/>
              </a:ext>
            </a:extLst>
          </p:cNvPr>
          <p:cNvGrpSpPr/>
          <p:nvPr/>
        </p:nvGrpSpPr>
        <p:grpSpPr>
          <a:xfrm>
            <a:off x="5726212" y="2806319"/>
            <a:ext cx="753027" cy="1078189"/>
            <a:chOff x="5941364" y="3387141"/>
            <a:chExt cx="753027" cy="1078189"/>
          </a:xfrm>
          <a:noFill/>
        </p:grpSpPr>
        <p:sp>
          <p:nvSpPr>
            <p:cNvPr id="5" name="star">
              <a:extLst>
                <a:ext uri="{FF2B5EF4-FFF2-40B4-BE49-F238E27FC236}">
                  <a16:creationId xmlns:a16="http://schemas.microsoft.com/office/drawing/2014/main" id="{655A8B75-B8B2-1A48-CE83-EB9C8065B7B1}"/>
                </a:ext>
              </a:extLst>
            </p:cNvPr>
            <p:cNvSpPr/>
            <p:nvPr/>
          </p:nvSpPr>
          <p:spPr>
            <a:xfrm rot="5400000">
              <a:off x="5952504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E9BF0EC3-80DD-3035-B928-A51188D828CD}"/>
                </a:ext>
              </a:extLst>
            </p:cNvPr>
            <p:cNvSpPr/>
            <p:nvPr/>
          </p:nvSpPr>
          <p:spPr>
            <a:xfrm rot="5400000">
              <a:off x="5952504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22B1CB7C-214D-15A8-149F-28FAAA267622}"/>
                </a:ext>
              </a:extLst>
            </p:cNvPr>
            <p:cNvSpPr/>
            <p:nvPr/>
          </p:nvSpPr>
          <p:spPr>
            <a:xfrm rot="5400000">
              <a:off x="5952504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28958E13-ABB6-460A-3818-156D2987741C}"/>
                </a:ext>
              </a:extLst>
            </p:cNvPr>
            <p:cNvSpPr/>
            <p:nvPr/>
          </p:nvSpPr>
          <p:spPr>
            <a:xfrm rot="5400000">
              <a:off x="6396257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0DE5BC45-FDFB-BE87-4B37-1E0665B0D144}"/>
                </a:ext>
              </a:extLst>
            </p:cNvPr>
            <p:cNvSpPr/>
            <p:nvPr/>
          </p:nvSpPr>
          <p:spPr>
            <a:xfrm rot="5400000">
              <a:off x="6396257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1CA16F5C-7223-95CC-C4FC-49F4E7F33686}"/>
                </a:ext>
              </a:extLst>
            </p:cNvPr>
            <p:cNvSpPr/>
            <p:nvPr/>
          </p:nvSpPr>
          <p:spPr>
            <a:xfrm rot="5400000">
              <a:off x="6396257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9081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F7E275-CD6C-506F-B789-3CAFAAC3976E}"/>
              </a:ext>
            </a:extLst>
          </p:cNvPr>
          <p:cNvGrpSpPr/>
          <p:nvPr/>
        </p:nvGrpSpPr>
        <p:grpSpPr>
          <a:xfrm rot="5400000">
            <a:off x="5726212" y="2806319"/>
            <a:ext cx="753027" cy="1078189"/>
            <a:chOff x="5941364" y="3387141"/>
            <a:chExt cx="753027" cy="1078189"/>
          </a:xfrm>
          <a:noFill/>
        </p:grpSpPr>
        <p:sp>
          <p:nvSpPr>
            <p:cNvPr id="5" name="star">
              <a:extLst>
                <a:ext uri="{FF2B5EF4-FFF2-40B4-BE49-F238E27FC236}">
                  <a16:creationId xmlns:a16="http://schemas.microsoft.com/office/drawing/2014/main" id="{655A8B75-B8B2-1A48-CE83-EB9C8065B7B1}"/>
                </a:ext>
              </a:extLst>
            </p:cNvPr>
            <p:cNvSpPr/>
            <p:nvPr/>
          </p:nvSpPr>
          <p:spPr>
            <a:xfrm rot="5400000">
              <a:off x="5952504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E9BF0EC3-80DD-3035-B928-A51188D828CD}"/>
                </a:ext>
              </a:extLst>
            </p:cNvPr>
            <p:cNvSpPr/>
            <p:nvPr/>
          </p:nvSpPr>
          <p:spPr>
            <a:xfrm rot="5400000">
              <a:off x="5952504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22B1CB7C-214D-15A8-149F-28FAAA267622}"/>
                </a:ext>
              </a:extLst>
            </p:cNvPr>
            <p:cNvSpPr/>
            <p:nvPr/>
          </p:nvSpPr>
          <p:spPr>
            <a:xfrm rot="5400000">
              <a:off x="5952504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28958E13-ABB6-460A-3818-156D2987741C}"/>
                </a:ext>
              </a:extLst>
            </p:cNvPr>
            <p:cNvSpPr/>
            <p:nvPr/>
          </p:nvSpPr>
          <p:spPr>
            <a:xfrm rot="5400000">
              <a:off x="6396257" y="337600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0DE5BC45-FDFB-BE87-4B37-1E0665B0D144}"/>
                </a:ext>
              </a:extLst>
            </p:cNvPr>
            <p:cNvSpPr/>
            <p:nvPr/>
          </p:nvSpPr>
          <p:spPr>
            <a:xfrm rot="5400000">
              <a:off x="6396257" y="37715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1CA16F5C-7223-95CC-C4FC-49F4E7F33686}"/>
                </a:ext>
              </a:extLst>
            </p:cNvPr>
            <p:cNvSpPr/>
            <p:nvPr/>
          </p:nvSpPr>
          <p:spPr>
            <a:xfrm rot="5400000">
              <a:off x="6396257" y="4167197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64563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BB3885-8A92-5B94-CF5D-92AD84ACB209}"/>
              </a:ext>
            </a:extLst>
          </p:cNvPr>
          <p:cNvGrpSpPr/>
          <p:nvPr/>
        </p:nvGrpSpPr>
        <p:grpSpPr>
          <a:xfrm>
            <a:off x="4969677" y="3190776"/>
            <a:ext cx="2251957" cy="309274"/>
            <a:chOff x="5763055" y="3850719"/>
            <a:chExt cx="2251957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4F3164E1-06F6-D04A-2D38-A24FF5290260}"/>
                </a:ext>
              </a:extLst>
            </p:cNvPr>
            <p:cNvSpPr/>
            <p:nvPr/>
          </p:nvSpPr>
          <p:spPr>
            <a:xfrm>
              <a:off x="576305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star">
              <a:extLst>
                <a:ext uri="{FF2B5EF4-FFF2-40B4-BE49-F238E27FC236}">
                  <a16:creationId xmlns:a16="http://schemas.microsoft.com/office/drawing/2014/main" id="{99C05B75-0138-112B-3E3D-0DF985E7825D}"/>
                </a:ext>
              </a:extLst>
            </p:cNvPr>
            <p:cNvSpPr/>
            <p:nvPr/>
          </p:nvSpPr>
          <p:spPr>
            <a:xfrm>
              <a:off x="615604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star">
              <a:extLst>
                <a:ext uri="{FF2B5EF4-FFF2-40B4-BE49-F238E27FC236}">
                  <a16:creationId xmlns:a16="http://schemas.microsoft.com/office/drawing/2014/main" id="{00763669-0E77-86DE-2CDF-F1B025238F2F}"/>
                </a:ext>
              </a:extLst>
            </p:cNvPr>
            <p:cNvSpPr/>
            <p:nvPr/>
          </p:nvSpPr>
          <p:spPr>
            <a:xfrm>
              <a:off x="654904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star">
              <a:extLst>
                <a:ext uri="{FF2B5EF4-FFF2-40B4-BE49-F238E27FC236}">
                  <a16:creationId xmlns:a16="http://schemas.microsoft.com/office/drawing/2014/main" id="{725BEDF8-156B-FC87-BE75-C90B4E04DBDF}"/>
                </a:ext>
              </a:extLst>
            </p:cNvPr>
            <p:cNvSpPr/>
            <p:nvPr/>
          </p:nvSpPr>
          <p:spPr>
            <a:xfrm>
              <a:off x="694203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star">
              <a:extLst>
                <a:ext uri="{FF2B5EF4-FFF2-40B4-BE49-F238E27FC236}">
                  <a16:creationId xmlns:a16="http://schemas.microsoft.com/office/drawing/2014/main" id="{B10C15E9-1CCB-4B26-57B2-471F3F0F270F}"/>
                </a:ext>
              </a:extLst>
            </p:cNvPr>
            <p:cNvSpPr/>
            <p:nvPr/>
          </p:nvSpPr>
          <p:spPr>
            <a:xfrm>
              <a:off x="733502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star">
              <a:extLst>
                <a:ext uri="{FF2B5EF4-FFF2-40B4-BE49-F238E27FC236}">
                  <a16:creationId xmlns:a16="http://schemas.microsoft.com/office/drawing/2014/main" id="{6EC86B4D-5525-8398-1A40-E07647044E44}"/>
                </a:ext>
              </a:extLst>
            </p:cNvPr>
            <p:cNvSpPr/>
            <p:nvPr/>
          </p:nvSpPr>
          <p:spPr>
            <a:xfrm>
              <a:off x="772801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27367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ABB3885-8A92-5B94-CF5D-92AD84ACB209}"/>
              </a:ext>
            </a:extLst>
          </p:cNvPr>
          <p:cNvGrpSpPr/>
          <p:nvPr/>
        </p:nvGrpSpPr>
        <p:grpSpPr>
          <a:xfrm rot="5400000">
            <a:off x="4969677" y="3190776"/>
            <a:ext cx="2251957" cy="309274"/>
            <a:chOff x="5763055" y="3850719"/>
            <a:chExt cx="2251957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4F3164E1-06F6-D04A-2D38-A24FF5290260}"/>
                </a:ext>
              </a:extLst>
            </p:cNvPr>
            <p:cNvSpPr/>
            <p:nvPr/>
          </p:nvSpPr>
          <p:spPr>
            <a:xfrm>
              <a:off x="576305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star">
              <a:extLst>
                <a:ext uri="{FF2B5EF4-FFF2-40B4-BE49-F238E27FC236}">
                  <a16:creationId xmlns:a16="http://schemas.microsoft.com/office/drawing/2014/main" id="{99C05B75-0138-112B-3E3D-0DF985E7825D}"/>
                </a:ext>
              </a:extLst>
            </p:cNvPr>
            <p:cNvSpPr/>
            <p:nvPr/>
          </p:nvSpPr>
          <p:spPr>
            <a:xfrm>
              <a:off x="615604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star">
              <a:extLst>
                <a:ext uri="{FF2B5EF4-FFF2-40B4-BE49-F238E27FC236}">
                  <a16:creationId xmlns:a16="http://schemas.microsoft.com/office/drawing/2014/main" id="{00763669-0E77-86DE-2CDF-F1B025238F2F}"/>
                </a:ext>
              </a:extLst>
            </p:cNvPr>
            <p:cNvSpPr/>
            <p:nvPr/>
          </p:nvSpPr>
          <p:spPr>
            <a:xfrm>
              <a:off x="654904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star">
              <a:extLst>
                <a:ext uri="{FF2B5EF4-FFF2-40B4-BE49-F238E27FC236}">
                  <a16:creationId xmlns:a16="http://schemas.microsoft.com/office/drawing/2014/main" id="{725BEDF8-156B-FC87-BE75-C90B4E04DBDF}"/>
                </a:ext>
              </a:extLst>
            </p:cNvPr>
            <p:cNvSpPr/>
            <p:nvPr/>
          </p:nvSpPr>
          <p:spPr>
            <a:xfrm>
              <a:off x="694203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star">
              <a:extLst>
                <a:ext uri="{FF2B5EF4-FFF2-40B4-BE49-F238E27FC236}">
                  <a16:creationId xmlns:a16="http://schemas.microsoft.com/office/drawing/2014/main" id="{B10C15E9-1CCB-4B26-57B2-471F3F0F270F}"/>
                </a:ext>
              </a:extLst>
            </p:cNvPr>
            <p:cNvSpPr/>
            <p:nvPr/>
          </p:nvSpPr>
          <p:spPr>
            <a:xfrm>
              <a:off x="733502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star">
              <a:extLst>
                <a:ext uri="{FF2B5EF4-FFF2-40B4-BE49-F238E27FC236}">
                  <a16:creationId xmlns:a16="http://schemas.microsoft.com/office/drawing/2014/main" id="{6EC86B4D-5525-8398-1A40-E07647044E44}"/>
                </a:ext>
              </a:extLst>
            </p:cNvPr>
            <p:cNvSpPr/>
            <p:nvPr/>
          </p:nvSpPr>
          <p:spPr>
            <a:xfrm>
              <a:off x="772801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9498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8D1DD-DAE1-2233-0A1E-91C7118BD018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35765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7138B4D-041E-3F2C-B2E9-CE4464753DBD}"/>
              </a:ext>
            </a:extLst>
          </p:cNvPr>
          <p:cNvGrpSpPr/>
          <p:nvPr/>
        </p:nvGrpSpPr>
        <p:grpSpPr>
          <a:xfrm>
            <a:off x="5481438" y="2808814"/>
            <a:ext cx="1231597" cy="1073199"/>
            <a:chOff x="5433305" y="2985596"/>
            <a:chExt cx="1354757" cy="1073199"/>
          </a:xfrm>
          <a:noFill/>
        </p:grpSpPr>
        <p:sp>
          <p:nvSpPr>
            <p:cNvPr id="6" name="star">
              <a:extLst>
                <a:ext uri="{FF2B5EF4-FFF2-40B4-BE49-F238E27FC236}">
                  <a16:creationId xmlns:a16="http://schemas.microsoft.com/office/drawing/2014/main" id="{8BACFDD9-E6FC-998C-C4E1-ACF6E582766C}"/>
                </a:ext>
              </a:extLst>
            </p:cNvPr>
            <p:cNvSpPr/>
            <p:nvPr/>
          </p:nvSpPr>
          <p:spPr>
            <a:xfrm rot="5400000">
              <a:off x="5967187" y="336755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341D706F-EC31-F7CF-5652-A9E58DB8D272}"/>
                </a:ext>
              </a:extLst>
            </p:cNvPr>
            <p:cNvSpPr/>
            <p:nvPr/>
          </p:nvSpPr>
          <p:spPr>
            <a:xfrm rot="5400000">
              <a:off x="6489928" y="297445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DABE95A2-7ABF-CF5B-ECFA-2210DBCDF72B}"/>
                </a:ext>
              </a:extLst>
            </p:cNvPr>
            <p:cNvSpPr/>
            <p:nvPr/>
          </p:nvSpPr>
          <p:spPr>
            <a:xfrm rot="5400000">
              <a:off x="6489928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35C0DA06-8082-F752-B114-FCC0079AE3E1}"/>
                </a:ext>
              </a:extLst>
            </p:cNvPr>
            <p:cNvSpPr/>
            <p:nvPr/>
          </p:nvSpPr>
          <p:spPr>
            <a:xfrm rot="5400000">
              <a:off x="6489928" y="3367560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star">
              <a:extLst>
                <a:ext uri="{FF2B5EF4-FFF2-40B4-BE49-F238E27FC236}">
                  <a16:creationId xmlns:a16="http://schemas.microsoft.com/office/drawing/2014/main" id="{8C62E3F6-80E3-7E63-0039-253580F27A07}"/>
                </a:ext>
              </a:extLst>
            </p:cNvPr>
            <p:cNvSpPr/>
            <p:nvPr/>
          </p:nvSpPr>
          <p:spPr>
            <a:xfrm rot="5400000">
              <a:off x="5444445" y="297445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star">
              <a:extLst>
                <a:ext uri="{FF2B5EF4-FFF2-40B4-BE49-F238E27FC236}">
                  <a16:creationId xmlns:a16="http://schemas.microsoft.com/office/drawing/2014/main" id="{E45A46FA-9E36-5A54-5515-DD0E379116C3}"/>
                </a:ext>
              </a:extLst>
            </p:cNvPr>
            <p:cNvSpPr/>
            <p:nvPr/>
          </p:nvSpPr>
          <p:spPr>
            <a:xfrm rot="5400000">
              <a:off x="5444445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star">
              <a:extLst>
                <a:ext uri="{FF2B5EF4-FFF2-40B4-BE49-F238E27FC236}">
                  <a16:creationId xmlns:a16="http://schemas.microsoft.com/office/drawing/2014/main" id="{5FAC1546-F62F-F90A-3B0F-E332E8A1360A}"/>
                </a:ext>
              </a:extLst>
            </p:cNvPr>
            <p:cNvSpPr/>
            <p:nvPr/>
          </p:nvSpPr>
          <p:spPr>
            <a:xfrm rot="5400000">
              <a:off x="5444445" y="3367560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2902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8237CE-EA3A-A222-AF35-232F1D4141C5}"/>
              </a:ext>
            </a:extLst>
          </p:cNvPr>
          <p:cNvGrpSpPr/>
          <p:nvPr/>
        </p:nvGrpSpPr>
        <p:grpSpPr>
          <a:xfrm>
            <a:off x="5347531" y="2969601"/>
            <a:ext cx="1465972" cy="751625"/>
            <a:chOff x="4191083" y="3931574"/>
            <a:chExt cx="1465972" cy="751625"/>
          </a:xfrm>
          <a:noFill/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AA2C98-AB67-6215-73B2-869C947E0B9A}"/>
                </a:ext>
              </a:extLst>
            </p:cNvPr>
            <p:cNvGrpSpPr/>
            <p:nvPr/>
          </p:nvGrpSpPr>
          <p:grpSpPr>
            <a:xfrm>
              <a:off x="4191083" y="3931574"/>
              <a:ext cx="1072979" cy="309274"/>
              <a:chOff x="4191083" y="3850719"/>
              <a:chExt cx="1072979" cy="309274"/>
            </a:xfrm>
            <a:grpFill/>
          </p:grpSpPr>
          <p:sp>
            <p:nvSpPr>
              <p:cNvPr id="15" name="star">
                <a:extLst>
                  <a:ext uri="{FF2B5EF4-FFF2-40B4-BE49-F238E27FC236}">
                    <a16:creationId xmlns:a16="http://schemas.microsoft.com/office/drawing/2014/main" id="{894358DD-8FCD-4C02-C78A-16B4D8414EF4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1" name="star">
                <a:extLst>
                  <a:ext uri="{FF2B5EF4-FFF2-40B4-BE49-F238E27FC236}">
                    <a16:creationId xmlns:a16="http://schemas.microsoft.com/office/drawing/2014/main" id="{4F8E6F19-E55F-119F-45A7-E6A1168C5D88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2" name="star">
                <a:extLst>
                  <a:ext uri="{FF2B5EF4-FFF2-40B4-BE49-F238E27FC236}">
                    <a16:creationId xmlns:a16="http://schemas.microsoft.com/office/drawing/2014/main" id="{98B7EA81-6B75-D00D-6A1E-03963BD51947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83FC18C-3442-37C5-218B-73E5CD348291}"/>
                </a:ext>
              </a:extLst>
            </p:cNvPr>
            <p:cNvGrpSpPr/>
            <p:nvPr/>
          </p:nvGrpSpPr>
          <p:grpSpPr>
            <a:xfrm>
              <a:off x="4191083" y="4373925"/>
              <a:ext cx="1465972" cy="309274"/>
              <a:chOff x="4191083" y="3850719"/>
              <a:chExt cx="1465972" cy="309274"/>
            </a:xfrm>
            <a:grpFill/>
          </p:grpSpPr>
          <p:sp>
            <p:nvSpPr>
              <p:cNvPr id="4" name="star">
                <a:extLst>
                  <a:ext uri="{FF2B5EF4-FFF2-40B4-BE49-F238E27FC236}">
                    <a16:creationId xmlns:a16="http://schemas.microsoft.com/office/drawing/2014/main" id="{143F2653-7766-600F-EDCA-9F296322FC3D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EF4B4027-F1A9-D652-29A1-57537A693D7C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B3B2CF4D-5FFA-5494-289C-0292A06C68BA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0E779246-330C-C270-6454-8936EAB5C24B}"/>
                  </a:ext>
                </a:extLst>
              </p:cNvPr>
              <p:cNvSpPr/>
              <p:nvPr/>
            </p:nvSpPr>
            <p:spPr>
              <a:xfrm>
                <a:off x="5370062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98803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34C2483-1E3C-2197-39B3-18647F35BEFA}"/>
              </a:ext>
            </a:extLst>
          </p:cNvPr>
          <p:cNvGrpSpPr/>
          <p:nvPr/>
        </p:nvGrpSpPr>
        <p:grpSpPr>
          <a:xfrm rot="5400000">
            <a:off x="5374425" y="2969601"/>
            <a:ext cx="1465972" cy="751625"/>
            <a:chOff x="4191083" y="3931574"/>
            <a:chExt cx="1465972" cy="751625"/>
          </a:xfrm>
          <a:noFill/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A4D6980-9FC1-C86E-6796-11FDD97198D5}"/>
                </a:ext>
              </a:extLst>
            </p:cNvPr>
            <p:cNvGrpSpPr/>
            <p:nvPr/>
          </p:nvGrpSpPr>
          <p:grpSpPr>
            <a:xfrm>
              <a:off x="4191083" y="3931574"/>
              <a:ext cx="1072979" cy="309274"/>
              <a:chOff x="4191083" y="3850719"/>
              <a:chExt cx="1072979" cy="309274"/>
            </a:xfrm>
            <a:grpFill/>
          </p:grpSpPr>
          <p:sp>
            <p:nvSpPr>
              <p:cNvPr id="24" name="star">
                <a:extLst>
                  <a:ext uri="{FF2B5EF4-FFF2-40B4-BE49-F238E27FC236}">
                    <a16:creationId xmlns:a16="http://schemas.microsoft.com/office/drawing/2014/main" id="{01A74FEB-8535-4BEC-2A50-090F8568ABB5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5" name="star">
                <a:extLst>
                  <a:ext uri="{FF2B5EF4-FFF2-40B4-BE49-F238E27FC236}">
                    <a16:creationId xmlns:a16="http://schemas.microsoft.com/office/drawing/2014/main" id="{FB3131A1-E557-9DE0-2F95-136A3C18CFA5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star">
                <a:extLst>
                  <a:ext uri="{FF2B5EF4-FFF2-40B4-BE49-F238E27FC236}">
                    <a16:creationId xmlns:a16="http://schemas.microsoft.com/office/drawing/2014/main" id="{0002BA32-5846-00DF-1BD5-890D568E82F9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757A497-E7BA-D852-5708-0290EE922927}"/>
                </a:ext>
              </a:extLst>
            </p:cNvPr>
            <p:cNvGrpSpPr/>
            <p:nvPr/>
          </p:nvGrpSpPr>
          <p:grpSpPr>
            <a:xfrm>
              <a:off x="4191083" y="4373925"/>
              <a:ext cx="1465972" cy="309274"/>
              <a:chOff x="4191083" y="3850719"/>
              <a:chExt cx="1465972" cy="309274"/>
            </a:xfrm>
            <a:grpFill/>
          </p:grpSpPr>
          <p:sp>
            <p:nvSpPr>
              <p:cNvPr id="20" name="star">
                <a:extLst>
                  <a:ext uri="{FF2B5EF4-FFF2-40B4-BE49-F238E27FC236}">
                    <a16:creationId xmlns:a16="http://schemas.microsoft.com/office/drawing/2014/main" id="{50ABB76D-0764-C27E-6798-F2E21993A719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star">
                <a:extLst>
                  <a:ext uri="{FF2B5EF4-FFF2-40B4-BE49-F238E27FC236}">
                    <a16:creationId xmlns:a16="http://schemas.microsoft.com/office/drawing/2014/main" id="{01446102-C727-096B-4D72-EF98318927D0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star">
                <a:extLst>
                  <a:ext uri="{FF2B5EF4-FFF2-40B4-BE49-F238E27FC236}">
                    <a16:creationId xmlns:a16="http://schemas.microsoft.com/office/drawing/2014/main" id="{55177AB0-A6ED-A54F-1737-8F8949195182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3" name="star">
                <a:extLst>
                  <a:ext uri="{FF2B5EF4-FFF2-40B4-BE49-F238E27FC236}">
                    <a16:creationId xmlns:a16="http://schemas.microsoft.com/office/drawing/2014/main" id="{AB82BEC7-2241-D0E5-553E-753AA8211D26}"/>
                  </a:ext>
                </a:extLst>
              </p:cNvPr>
              <p:cNvSpPr/>
              <p:nvPr/>
            </p:nvSpPr>
            <p:spPr>
              <a:xfrm>
                <a:off x="5370062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69518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0574C5A-8190-43CD-3459-3B7F38FA0479}"/>
              </a:ext>
            </a:extLst>
          </p:cNvPr>
          <p:cNvGrpSpPr/>
          <p:nvPr/>
        </p:nvGrpSpPr>
        <p:grpSpPr>
          <a:xfrm>
            <a:off x="4778468" y="3190776"/>
            <a:ext cx="2644951" cy="309274"/>
            <a:chOff x="4191083" y="3850719"/>
            <a:chExt cx="2644951" cy="309274"/>
          </a:xfrm>
          <a:noFill/>
        </p:grpSpPr>
        <p:sp>
          <p:nvSpPr>
            <p:cNvPr id="4" name="star">
              <a:extLst>
                <a:ext uri="{FF2B5EF4-FFF2-40B4-BE49-F238E27FC236}">
                  <a16:creationId xmlns:a16="http://schemas.microsoft.com/office/drawing/2014/main" id="{D6B3F59C-7739-A6E1-15ED-647BCCD8BB84}"/>
                </a:ext>
              </a:extLst>
            </p:cNvPr>
            <p:cNvSpPr/>
            <p:nvPr/>
          </p:nvSpPr>
          <p:spPr>
            <a:xfrm>
              <a:off x="4191083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star">
              <a:extLst>
                <a:ext uri="{FF2B5EF4-FFF2-40B4-BE49-F238E27FC236}">
                  <a16:creationId xmlns:a16="http://schemas.microsoft.com/office/drawing/2014/main" id="{7E4E1F9A-B97A-5E0A-828D-CC4E106668E0}"/>
                </a:ext>
              </a:extLst>
            </p:cNvPr>
            <p:cNvSpPr/>
            <p:nvPr/>
          </p:nvSpPr>
          <p:spPr>
            <a:xfrm>
              <a:off x="458407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606225D1-3A99-C9F6-F112-E9B0D60FBA59}"/>
                </a:ext>
              </a:extLst>
            </p:cNvPr>
            <p:cNvSpPr/>
            <p:nvPr/>
          </p:nvSpPr>
          <p:spPr>
            <a:xfrm>
              <a:off x="497706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579C785C-46DB-61CB-7125-CFD0709A77B1}"/>
                </a:ext>
              </a:extLst>
            </p:cNvPr>
            <p:cNvSpPr/>
            <p:nvPr/>
          </p:nvSpPr>
          <p:spPr>
            <a:xfrm>
              <a:off x="537006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AE1DD26C-46DD-5BB1-334F-BED967BED297}"/>
                </a:ext>
              </a:extLst>
            </p:cNvPr>
            <p:cNvSpPr/>
            <p:nvPr/>
          </p:nvSpPr>
          <p:spPr>
            <a:xfrm>
              <a:off x="576305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4FE7C42C-7D0E-095B-351B-DE7875B3EC66}"/>
                </a:ext>
              </a:extLst>
            </p:cNvPr>
            <p:cNvSpPr/>
            <p:nvPr/>
          </p:nvSpPr>
          <p:spPr>
            <a:xfrm>
              <a:off x="615604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B0799B22-BEE0-59BB-6108-3D0CC72028C4}"/>
                </a:ext>
              </a:extLst>
            </p:cNvPr>
            <p:cNvSpPr/>
            <p:nvPr/>
          </p:nvSpPr>
          <p:spPr>
            <a:xfrm>
              <a:off x="654904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61944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AA2C98-AB67-6215-73B2-869C947E0B9A}"/>
              </a:ext>
            </a:extLst>
          </p:cNvPr>
          <p:cNvGrpSpPr/>
          <p:nvPr/>
        </p:nvGrpSpPr>
        <p:grpSpPr>
          <a:xfrm rot="5400000">
            <a:off x="4778468" y="3190776"/>
            <a:ext cx="2644951" cy="309274"/>
            <a:chOff x="4191083" y="3850719"/>
            <a:chExt cx="2644951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191083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58407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497706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37006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76305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15604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54904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3419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B68B21-BFF3-C516-57C3-1C906255CC17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85327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E5D3B6-9D91-4A5D-56EC-12D3D1AAEA89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53997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DCD9374-3156-5292-7645-C673DB4C48A4}"/>
              </a:ext>
            </a:extLst>
          </p:cNvPr>
          <p:cNvGrpSpPr/>
          <p:nvPr/>
        </p:nvGrpSpPr>
        <p:grpSpPr>
          <a:xfrm rot="5400000">
            <a:off x="5374425" y="2969601"/>
            <a:ext cx="1465972" cy="751625"/>
            <a:chOff x="4191083" y="3931574"/>
            <a:chExt cx="1465972" cy="751625"/>
          </a:xfrm>
          <a:noFill/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903DB7C-B039-34B5-B2E1-B76836731764}"/>
                </a:ext>
              </a:extLst>
            </p:cNvPr>
            <p:cNvGrpSpPr/>
            <p:nvPr/>
          </p:nvGrpSpPr>
          <p:grpSpPr>
            <a:xfrm>
              <a:off x="4191083" y="3931574"/>
              <a:ext cx="1072979" cy="309274"/>
              <a:chOff x="4191083" y="3850719"/>
              <a:chExt cx="1072979" cy="309274"/>
            </a:xfrm>
            <a:grpFill/>
          </p:grpSpPr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8D0E135D-90C5-CC50-0677-943DFD38CA3B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CE0B1F1D-48AB-5A55-807F-CDACE1C6A683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72692935-F048-0480-4DF8-BD3589E6093F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3138D56-3D19-BD08-E92C-0261543EF13B}"/>
                </a:ext>
              </a:extLst>
            </p:cNvPr>
            <p:cNvGrpSpPr/>
            <p:nvPr/>
          </p:nvGrpSpPr>
          <p:grpSpPr>
            <a:xfrm>
              <a:off x="4191083" y="3931574"/>
              <a:ext cx="1465972" cy="751625"/>
              <a:chOff x="4191083" y="3408368"/>
              <a:chExt cx="1465972" cy="751625"/>
            </a:xfrm>
            <a:grpFill/>
          </p:grpSpPr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67EAB8DE-3D8B-8FAA-E81F-1C9D9DE208AA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AD0B2366-16BC-2FA4-9C35-ABB1ADD8DAD7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ED9E745C-A746-4BC6-E33E-9745119FA43F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17BC39E0-C236-5F14-EFC0-85EF843003FD}"/>
                  </a:ext>
                </a:extLst>
              </p:cNvPr>
              <p:cNvSpPr/>
              <p:nvPr/>
            </p:nvSpPr>
            <p:spPr>
              <a:xfrm>
                <a:off x="5370062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DA7A8061-5CE5-E0BC-C456-D5A181CC4457}"/>
                  </a:ext>
                </a:extLst>
              </p:cNvPr>
              <p:cNvSpPr/>
              <p:nvPr/>
            </p:nvSpPr>
            <p:spPr>
              <a:xfrm>
                <a:off x="5370062" y="340836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97211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6488E8-3F73-6B53-21CF-3A127100070A}"/>
              </a:ext>
            </a:extLst>
          </p:cNvPr>
          <p:cNvGrpSpPr/>
          <p:nvPr/>
        </p:nvGrpSpPr>
        <p:grpSpPr>
          <a:xfrm rot="10800000">
            <a:off x="5360978" y="2969601"/>
            <a:ext cx="1465972" cy="751625"/>
            <a:chOff x="4191083" y="3931574"/>
            <a:chExt cx="1465972" cy="751625"/>
          </a:xfrm>
          <a:noFill/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264A0FC-D91B-2CC1-91D5-CCF1BD4DFBB4}"/>
                </a:ext>
              </a:extLst>
            </p:cNvPr>
            <p:cNvGrpSpPr/>
            <p:nvPr/>
          </p:nvGrpSpPr>
          <p:grpSpPr>
            <a:xfrm>
              <a:off x="4191083" y="3931574"/>
              <a:ext cx="1072979" cy="309274"/>
              <a:chOff x="4191083" y="3850719"/>
              <a:chExt cx="1072979" cy="309274"/>
            </a:xfrm>
            <a:grpFill/>
          </p:grpSpPr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7C491F3C-F041-5B7A-A1FA-5556A5E25FAE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212575EE-0A6D-D825-2794-DCC00423D02C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B3E5F428-7181-6FB5-B835-1CB86A92F2DA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F78CD1D-35C9-1185-6CEA-373C9F937FF9}"/>
                </a:ext>
              </a:extLst>
            </p:cNvPr>
            <p:cNvGrpSpPr/>
            <p:nvPr/>
          </p:nvGrpSpPr>
          <p:grpSpPr>
            <a:xfrm>
              <a:off x="4191083" y="3931574"/>
              <a:ext cx="1465972" cy="751625"/>
              <a:chOff x="4191083" y="3408368"/>
              <a:chExt cx="1465972" cy="751625"/>
            </a:xfrm>
            <a:grpFill/>
          </p:grpSpPr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65C74493-0C6D-2D03-539C-83F2C7144D21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155E608B-5608-AF6F-0FA7-C7E928CF6F74}"/>
                  </a:ext>
                </a:extLst>
              </p:cNvPr>
              <p:cNvSpPr/>
              <p:nvPr/>
            </p:nvSpPr>
            <p:spPr>
              <a:xfrm>
                <a:off x="4584076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113C186F-F077-00BE-777F-9B1502CA7E73}"/>
                  </a:ext>
                </a:extLst>
              </p:cNvPr>
              <p:cNvSpPr/>
              <p:nvPr/>
            </p:nvSpPr>
            <p:spPr>
              <a:xfrm>
                <a:off x="497706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615AF11D-2934-4920-3AAC-0937E723DB85}"/>
                  </a:ext>
                </a:extLst>
              </p:cNvPr>
              <p:cNvSpPr/>
              <p:nvPr/>
            </p:nvSpPr>
            <p:spPr>
              <a:xfrm>
                <a:off x="5370062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E8C19124-A208-660E-B33F-3B98F46165DB}"/>
                  </a:ext>
                </a:extLst>
              </p:cNvPr>
              <p:cNvSpPr/>
              <p:nvPr/>
            </p:nvSpPr>
            <p:spPr>
              <a:xfrm>
                <a:off x="5370062" y="340836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08896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F4F6EF-E0F2-F0F7-BA5E-9AE7C7DB6B61}"/>
              </a:ext>
            </a:extLst>
          </p:cNvPr>
          <p:cNvGrpSpPr/>
          <p:nvPr/>
        </p:nvGrpSpPr>
        <p:grpSpPr>
          <a:xfrm>
            <a:off x="4581046" y="3190776"/>
            <a:ext cx="3037944" cy="309274"/>
            <a:chOff x="4306956" y="3850719"/>
            <a:chExt cx="3037944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star">
              <a:extLst>
                <a:ext uri="{FF2B5EF4-FFF2-40B4-BE49-F238E27FC236}">
                  <a16:creationId xmlns:a16="http://schemas.microsoft.com/office/drawing/2014/main" id="{976633D0-5212-44CB-1B57-46B5C66E0D1C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57414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8B66E5-58FA-5765-F26F-9C71B44CF921}"/>
              </a:ext>
            </a:extLst>
          </p:cNvPr>
          <p:cNvGrpSpPr/>
          <p:nvPr/>
        </p:nvGrpSpPr>
        <p:grpSpPr>
          <a:xfrm rot="5400000">
            <a:off x="4581046" y="3190776"/>
            <a:ext cx="3037944" cy="309274"/>
            <a:chOff x="4306956" y="3850719"/>
            <a:chExt cx="3037944" cy="309274"/>
          </a:xfrm>
          <a:noFill/>
        </p:grpSpPr>
        <p:sp>
          <p:nvSpPr>
            <p:cNvPr id="3" name="star">
              <a:extLst>
                <a:ext uri="{FF2B5EF4-FFF2-40B4-BE49-F238E27FC236}">
                  <a16:creationId xmlns:a16="http://schemas.microsoft.com/office/drawing/2014/main" id="{CD86B4C8-D0CF-0291-E474-4CB1EC32EC35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star">
              <a:extLst>
                <a:ext uri="{FF2B5EF4-FFF2-40B4-BE49-F238E27FC236}">
                  <a16:creationId xmlns:a16="http://schemas.microsoft.com/office/drawing/2014/main" id="{C7F5079F-B8AC-1D08-79C1-986074EA723D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star">
              <a:extLst>
                <a:ext uri="{FF2B5EF4-FFF2-40B4-BE49-F238E27FC236}">
                  <a16:creationId xmlns:a16="http://schemas.microsoft.com/office/drawing/2014/main" id="{FAEEBB33-7F9F-63F2-4326-D40B0CFDAE7E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F63AEA65-776A-0B99-817F-20DDCD4C0356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B2B33EDF-6D12-25A4-8933-F2B6CCCCA972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6AB616F4-8961-1BFA-33AB-3DAC8B46D620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455A649E-E091-6038-BFC8-2DA1AF247E2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6415B175-826B-F88A-596B-1E5322D0999E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11059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86D8FD-CFBB-FC0D-693E-646FB04F9B03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267582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D74B7F-8323-2563-1C3D-F71FF56879FD}"/>
              </a:ext>
            </a:extLst>
          </p:cNvPr>
          <p:cNvGrpSpPr/>
          <p:nvPr/>
        </p:nvGrpSpPr>
        <p:grpSpPr>
          <a:xfrm>
            <a:off x="5481438" y="2425575"/>
            <a:ext cx="1231597" cy="1839676"/>
            <a:chOff x="5433305" y="3771802"/>
            <a:chExt cx="1354757" cy="1839676"/>
          </a:xfrm>
          <a:noFill/>
        </p:grpSpPr>
        <p:sp>
          <p:nvSpPr>
            <p:cNvPr id="4" name="star">
              <a:extLst>
                <a:ext uri="{FF2B5EF4-FFF2-40B4-BE49-F238E27FC236}">
                  <a16:creationId xmlns:a16="http://schemas.microsoft.com/office/drawing/2014/main" id="{1F90CB32-DDFC-2A93-ABC0-7ACB198C9199}"/>
                </a:ext>
              </a:extLst>
            </p:cNvPr>
            <p:cNvSpPr/>
            <p:nvPr/>
          </p:nvSpPr>
          <p:spPr>
            <a:xfrm rot="5400000">
              <a:off x="5967187" y="4546868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EF449C10-D5A0-36B3-79AC-29DBC23EC2F5}"/>
                </a:ext>
              </a:extLst>
            </p:cNvPr>
            <p:cNvSpPr/>
            <p:nvPr/>
          </p:nvSpPr>
          <p:spPr>
            <a:xfrm rot="5400000">
              <a:off x="6489928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3B4F0826-FF4A-5E05-EB40-133EB5FEEFDC}"/>
                </a:ext>
              </a:extLst>
            </p:cNvPr>
            <p:cNvSpPr/>
            <p:nvPr/>
          </p:nvSpPr>
          <p:spPr>
            <a:xfrm rot="5400000">
              <a:off x="6489928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228F4CC8-422A-7E31-9B77-7E92AAEEE2B5}"/>
                </a:ext>
              </a:extLst>
            </p:cNvPr>
            <p:cNvSpPr/>
            <p:nvPr/>
          </p:nvSpPr>
          <p:spPr>
            <a:xfrm rot="5400000">
              <a:off x="6489928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star">
              <a:extLst>
                <a:ext uri="{FF2B5EF4-FFF2-40B4-BE49-F238E27FC236}">
                  <a16:creationId xmlns:a16="http://schemas.microsoft.com/office/drawing/2014/main" id="{821A31CE-4B8A-B28D-5990-54258AFA9F79}"/>
                </a:ext>
              </a:extLst>
            </p:cNvPr>
            <p:cNvSpPr/>
            <p:nvPr/>
          </p:nvSpPr>
          <p:spPr>
            <a:xfrm rot="5400000">
              <a:off x="5444445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star">
              <a:extLst>
                <a:ext uri="{FF2B5EF4-FFF2-40B4-BE49-F238E27FC236}">
                  <a16:creationId xmlns:a16="http://schemas.microsoft.com/office/drawing/2014/main" id="{543168B8-A014-E148-91D4-E66D4095B9F1}"/>
                </a:ext>
              </a:extLst>
            </p:cNvPr>
            <p:cNvSpPr/>
            <p:nvPr/>
          </p:nvSpPr>
          <p:spPr>
            <a:xfrm rot="5400000">
              <a:off x="5444445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star">
              <a:extLst>
                <a:ext uri="{FF2B5EF4-FFF2-40B4-BE49-F238E27FC236}">
                  <a16:creationId xmlns:a16="http://schemas.microsoft.com/office/drawing/2014/main" id="{4671C96E-0C09-C7CB-0A39-931C6D4299BC}"/>
                </a:ext>
              </a:extLst>
            </p:cNvPr>
            <p:cNvSpPr/>
            <p:nvPr/>
          </p:nvSpPr>
          <p:spPr>
            <a:xfrm rot="5400000">
              <a:off x="5444445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star">
              <a:extLst>
                <a:ext uri="{FF2B5EF4-FFF2-40B4-BE49-F238E27FC236}">
                  <a16:creationId xmlns:a16="http://schemas.microsoft.com/office/drawing/2014/main" id="{AD8DCC58-FE49-6BCA-F78B-A84FB48FF768}"/>
                </a:ext>
              </a:extLst>
            </p:cNvPr>
            <p:cNvSpPr/>
            <p:nvPr/>
          </p:nvSpPr>
          <p:spPr>
            <a:xfrm rot="5400000">
              <a:off x="6489928" y="531334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star">
              <a:extLst>
                <a:ext uri="{FF2B5EF4-FFF2-40B4-BE49-F238E27FC236}">
                  <a16:creationId xmlns:a16="http://schemas.microsoft.com/office/drawing/2014/main" id="{B377FD74-96DC-9C45-3061-8D52C183FC6C}"/>
                </a:ext>
              </a:extLst>
            </p:cNvPr>
            <p:cNvSpPr/>
            <p:nvPr/>
          </p:nvSpPr>
          <p:spPr>
            <a:xfrm rot="5400000">
              <a:off x="5444445" y="531334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094629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D932BCA-1990-841F-B565-D369D246857C}"/>
              </a:ext>
            </a:extLst>
          </p:cNvPr>
          <p:cNvGrpSpPr/>
          <p:nvPr/>
        </p:nvGrpSpPr>
        <p:grpSpPr>
          <a:xfrm>
            <a:off x="5560905" y="2755539"/>
            <a:ext cx="1084285" cy="1179749"/>
            <a:chOff x="5551439" y="2968899"/>
            <a:chExt cx="1084285" cy="1179749"/>
          </a:xfrm>
        </p:grpSpPr>
        <p:sp>
          <p:nvSpPr>
            <p:cNvPr id="5" name="star">
              <a:extLst>
                <a:ext uri="{FF2B5EF4-FFF2-40B4-BE49-F238E27FC236}">
                  <a16:creationId xmlns:a16="http://schemas.microsoft.com/office/drawing/2014/main" id="{655A8B75-B8B2-1A48-CE83-EB9C8065B7B1}"/>
                </a:ext>
              </a:extLst>
            </p:cNvPr>
            <p:cNvSpPr/>
            <p:nvPr/>
          </p:nvSpPr>
          <p:spPr>
            <a:xfrm rot="10800000">
              <a:off x="6348731" y="29688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E9BF0EC3-80DD-3035-B928-A51188D828CD}"/>
                </a:ext>
              </a:extLst>
            </p:cNvPr>
            <p:cNvSpPr/>
            <p:nvPr/>
          </p:nvSpPr>
          <p:spPr>
            <a:xfrm rot="10800000">
              <a:off x="5956181" y="296889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star">
              <a:extLst>
                <a:ext uri="{FF2B5EF4-FFF2-40B4-BE49-F238E27FC236}">
                  <a16:creationId xmlns:a16="http://schemas.microsoft.com/office/drawing/2014/main" id="{22B1CB7C-214D-15A8-149F-28FAAA267622}"/>
                </a:ext>
              </a:extLst>
            </p:cNvPr>
            <p:cNvSpPr/>
            <p:nvPr/>
          </p:nvSpPr>
          <p:spPr>
            <a:xfrm rot="10800000">
              <a:off x="5563631" y="2968900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star">
              <a:extLst>
                <a:ext uri="{FF2B5EF4-FFF2-40B4-BE49-F238E27FC236}">
                  <a16:creationId xmlns:a16="http://schemas.microsoft.com/office/drawing/2014/main" id="{28958E13-ABB6-460A-3818-156D2987741C}"/>
                </a:ext>
              </a:extLst>
            </p:cNvPr>
            <p:cNvSpPr/>
            <p:nvPr/>
          </p:nvSpPr>
          <p:spPr>
            <a:xfrm rot="10800000">
              <a:off x="6348731" y="340413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star">
              <a:extLst>
                <a:ext uri="{FF2B5EF4-FFF2-40B4-BE49-F238E27FC236}">
                  <a16:creationId xmlns:a16="http://schemas.microsoft.com/office/drawing/2014/main" id="{0DE5BC45-FDFB-BE87-4B37-1E0665B0D144}"/>
                </a:ext>
              </a:extLst>
            </p:cNvPr>
            <p:cNvSpPr/>
            <p:nvPr/>
          </p:nvSpPr>
          <p:spPr>
            <a:xfrm rot="10800000">
              <a:off x="5956181" y="340413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star">
              <a:extLst>
                <a:ext uri="{FF2B5EF4-FFF2-40B4-BE49-F238E27FC236}">
                  <a16:creationId xmlns:a16="http://schemas.microsoft.com/office/drawing/2014/main" id="{1CA16F5C-7223-95CC-C4FC-49F4E7F33686}"/>
                </a:ext>
              </a:extLst>
            </p:cNvPr>
            <p:cNvSpPr/>
            <p:nvPr/>
          </p:nvSpPr>
          <p:spPr>
            <a:xfrm rot="10800000">
              <a:off x="5563631" y="340413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star">
              <a:extLst>
                <a:ext uri="{FF2B5EF4-FFF2-40B4-BE49-F238E27FC236}">
                  <a16:creationId xmlns:a16="http://schemas.microsoft.com/office/drawing/2014/main" id="{130B1246-1C0B-3104-C14E-80B2629C02B3}"/>
                </a:ext>
              </a:extLst>
            </p:cNvPr>
            <p:cNvSpPr/>
            <p:nvPr/>
          </p:nvSpPr>
          <p:spPr>
            <a:xfrm rot="10800000">
              <a:off x="6348731" y="38393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star">
              <a:extLst>
                <a:ext uri="{FF2B5EF4-FFF2-40B4-BE49-F238E27FC236}">
                  <a16:creationId xmlns:a16="http://schemas.microsoft.com/office/drawing/2014/main" id="{2FA3C0FB-198D-EACD-61DB-252FC4181284}"/>
                </a:ext>
              </a:extLst>
            </p:cNvPr>
            <p:cNvSpPr/>
            <p:nvPr/>
          </p:nvSpPr>
          <p:spPr>
            <a:xfrm rot="10800000">
              <a:off x="5950085" y="38393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star">
              <a:extLst>
                <a:ext uri="{FF2B5EF4-FFF2-40B4-BE49-F238E27FC236}">
                  <a16:creationId xmlns:a16="http://schemas.microsoft.com/office/drawing/2014/main" id="{B13491FF-D0E9-8DBB-E876-53B18728C0A8}"/>
                </a:ext>
              </a:extLst>
            </p:cNvPr>
            <p:cNvSpPr/>
            <p:nvPr/>
          </p:nvSpPr>
          <p:spPr>
            <a:xfrm rot="10800000">
              <a:off x="5551439" y="38393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no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57000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5D663EA-A4A0-E903-3A33-0D917557B2FB}"/>
              </a:ext>
            </a:extLst>
          </p:cNvPr>
          <p:cNvGrpSpPr/>
          <p:nvPr/>
        </p:nvGrpSpPr>
        <p:grpSpPr>
          <a:xfrm rot="5400000">
            <a:off x="5159272" y="2969601"/>
            <a:ext cx="1869385" cy="751625"/>
            <a:chOff x="4191083" y="3931574"/>
            <a:chExt cx="1869385" cy="751625"/>
          </a:xfrm>
          <a:noFill/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FB2A96E6-D17E-FBAF-29C1-EF70832F281A}"/>
                </a:ext>
              </a:extLst>
            </p:cNvPr>
            <p:cNvGrpSpPr/>
            <p:nvPr/>
          </p:nvGrpSpPr>
          <p:grpSpPr>
            <a:xfrm>
              <a:off x="4191083" y="3931574"/>
              <a:ext cx="1473787" cy="309274"/>
              <a:chOff x="4191083" y="3850719"/>
              <a:chExt cx="1473787" cy="309274"/>
            </a:xfrm>
            <a:grpFill/>
          </p:grpSpPr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6DFA7799-36BA-2998-DDE1-880B56A129F0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15660C01-D3BA-CAB3-F0C4-F467410807ED}"/>
                  </a:ext>
                </a:extLst>
              </p:cNvPr>
              <p:cNvSpPr/>
              <p:nvPr/>
            </p:nvSpPr>
            <p:spPr>
              <a:xfrm>
                <a:off x="4586681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E921E251-CE45-81AA-2100-9FE2702C06CD}"/>
                  </a:ext>
                </a:extLst>
              </p:cNvPr>
              <p:cNvSpPr/>
              <p:nvPr/>
            </p:nvSpPr>
            <p:spPr>
              <a:xfrm>
                <a:off x="498227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79B24211-8C15-6489-0FAD-229B034075FF}"/>
                  </a:ext>
                </a:extLst>
              </p:cNvPr>
              <p:cNvSpPr/>
              <p:nvPr/>
            </p:nvSpPr>
            <p:spPr>
              <a:xfrm>
                <a:off x="5377877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996C0FA-2C07-E4E3-30E6-6E5F2FE048BB}"/>
                </a:ext>
              </a:extLst>
            </p:cNvPr>
            <p:cNvGrpSpPr/>
            <p:nvPr/>
          </p:nvGrpSpPr>
          <p:grpSpPr>
            <a:xfrm>
              <a:off x="4191083" y="4373925"/>
              <a:ext cx="1869385" cy="309274"/>
              <a:chOff x="4191083" y="3850719"/>
              <a:chExt cx="1869385" cy="309274"/>
            </a:xfrm>
            <a:grpFill/>
          </p:grpSpPr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833A8754-B367-8AC8-E4CD-EDB097A25EC2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1EE2AE1E-F32B-404F-608E-41875676C990}"/>
                  </a:ext>
                </a:extLst>
              </p:cNvPr>
              <p:cNvSpPr/>
              <p:nvPr/>
            </p:nvSpPr>
            <p:spPr>
              <a:xfrm>
                <a:off x="4586681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D8F50330-CA6C-0884-12E4-2E539AF9C04E}"/>
                  </a:ext>
                </a:extLst>
              </p:cNvPr>
              <p:cNvSpPr/>
              <p:nvPr/>
            </p:nvSpPr>
            <p:spPr>
              <a:xfrm>
                <a:off x="498227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C4A16077-A0F7-0F76-4EFF-F3B3A75001BC}"/>
                  </a:ext>
                </a:extLst>
              </p:cNvPr>
              <p:cNvSpPr/>
              <p:nvPr/>
            </p:nvSpPr>
            <p:spPr>
              <a:xfrm>
                <a:off x="5377877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2D6F4B3B-3C13-9D10-18DD-683785B45DD1}"/>
                  </a:ext>
                </a:extLst>
              </p:cNvPr>
              <p:cNvSpPr/>
              <p:nvPr/>
            </p:nvSpPr>
            <p:spPr>
              <a:xfrm>
                <a:off x="5773475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09756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776F494-1D34-480D-6598-A060699B2617}"/>
              </a:ext>
            </a:extLst>
          </p:cNvPr>
          <p:cNvGrpSpPr/>
          <p:nvPr/>
        </p:nvGrpSpPr>
        <p:grpSpPr>
          <a:xfrm>
            <a:off x="5159272" y="2969601"/>
            <a:ext cx="1869385" cy="751625"/>
            <a:chOff x="4191083" y="3931574"/>
            <a:chExt cx="1869385" cy="751625"/>
          </a:xfrm>
          <a:noFill/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35BDBB2-41F5-D82E-789E-8D4516AF2E62}"/>
                </a:ext>
              </a:extLst>
            </p:cNvPr>
            <p:cNvGrpSpPr/>
            <p:nvPr/>
          </p:nvGrpSpPr>
          <p:grpSpPr>
            <a:xfrm>
              <a:off x="4191083" y="3931574"/>
              <a:ext cx="1473787" cy="309274"/>
              <a:chOff x="4191083" y="3850719"/>
              <a:chExt cx="1473787" cy="309274"/>
            </a:xfrm>
            <a:grpFill/>
          </p:grpSpPr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387795A0-01A3-9257-B679-2BD2FC27680D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1BF8D45E-ABC7-03B2-A640-B1CCF9F77DE4}"/>
                  </a:ext>
                </a:extLst>
              </p:cNvPr>
              <p:cNvSpPr/>
              <p:nvPr/>
            </p:nvSpPr>
            <p:spPr>
              <a:xfrm>
                <a:off x="4586681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D8027640-F368-9E8F-FE4B-479C0F76CF82}"/>
                  </a:ext>
                </a:extLst>
              </p:cNvPr>
              <p:cNvSpPr/>
              <p:nvPr/>
            </p:nvSpPr>
            <p:spPr>
              <a:xfrm>
                <a:off x="498227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8EA15F20-085B-9D13-0C92-B719515D5601}"/>
                  </a:ext>
                </a:extLst>
              </p:cNvPr>
              <p:cNvSpPr/>
              <p:nvPr/>
            </p:nvSpPr>
            <p:spPr>
              <a:xfrm>
                <a:off x="5377877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E8EB7C6-81B4-705D-B7FF-AC595E5920A3}"/>
                </a:ext>
              </a:extLst>
            </p:cNvPr>
            <p:cNvGrpSpPr/>
            <p:nvPr/>
          </p:nvGrpSpPr>
          <p:grpSpPr>
            <a:xfrm>
              <a:off x="4191083" y="4373925"/>
              <a:ext cx="1869385" cy="309274"/>
              <a:chOff x="4191083" y="3850719"/>
              <a:chExt cx="1869385" cy="309274"/>
            </a:xfrm>
            <a:grpFill/>
          </p:grpSpPr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7427602C-79D4-4599-D60F-19C0ACF15340}"/>
                  </a:ext>
                </a:extLst>
              </p:cNvPr>
              <p:cNvSpPr/>
              <p:nvPr/>
            </p:nvSpPr>
            <p:spPr>
              <a:xfrm>
                <a:off x="4191083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E7DFB594-11CA-9090-1C03-136E71160C20}"/>
                  </a:ext>
                </a:extLst>
              </p:cNvPr>
              <p:cNvSpPr/>
              <p:nvPr/>
            </p:nvSpPr>
            <p:spPr>
              <a:xfrm>
                <a:off x="4586681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2C4B5FD7-0AC0-3A17-44A8-1B22ED29B2B7}"/>
                  </a:ext>
                </a:extLst>
              </p:cNvPr>
              <p:cNvSpPr/>
              <p:nvPr/>
            </p:nvSpPr>
            <p:spPr>
              <a:xfrm>
                <a:off x="4982279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876C114B-7A4F-E6CE-ACC0-8D8A7C0D6CD9}"/>
                  </a:ext>
                </a:extLst>
              </p:cNvPr>
              <p:cNvSpPr/>
              <p:nvPr/>
            </p:nvSpPr>
            <p:spPr>
              <a:xfrm>
                <a:off x="5377877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485B3F04-9164-B4AB-30BC-34D36E61AFFF}"/>
                  </a:ext>
                </a:extLst>
              </p:cNvPr>
              <p:cNvSpPr/>
              <p:nvPr/>
            </p:nvSpPr>
            <p:spPr>
              <a:xfrm>
                <a:off x="5773475" y="3850719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8495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E66784-1D54-B858-531E-EC73460EC925}"/>
              </a:ext>
            </a:extLst>
          </p:cNvPr>
          <p:cNvGrpSpPr/>
          <p:nvPr/>
        </p:nvGrpSpPr>
        <p:grpSpPr>
          <a:xfrm>
            <a:off x="5763055" y="3190776"/>
            <a:ext cx="679986" cy="309274"/>
            <a:chOff x="5763055" y="3931574"/>
            <a:chExt cx="679986" cy="309274"/>
          </a:xfrm>
          <a:noFill/>
        </p:grpSpPr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763055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156048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13891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F4F6EF-E0F2-F0F7-BA5E-9AE7C7DB6B61}"/>
              </a:ext>
            </a:extLst>
          </p:cNvPr>
          <p:cNvGrpSpPr/>
          <p:nvPr/>
        </p:nvGrpSpPr>
        <p:grpSpPr>
          <a:xfrm>
            <a:off x="4379341" y="3190776"/>
            <a:ext cx="3430937" cy="309274"/>
            <a:chOff x="4306956" y="3850719"/>
            <a:chExt cx="3430937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star">
              <a:extLst>
                <a:ext uri="{FF2B5EF4-FFF2-40B4-BE49-F238E27FC236}">
                  <a16:creationId xmlns:a16="http://schemas.microsoft.com/office/drawing/2014/main" id="{976633D0-5212-44CB-1B57-46B5C66E0D1C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star">
              <a:extLst>
                <a:ext uri="{FF2B5EF4-FFF2-40B4-BE49-F238E27FC236}">
                  <a16:creationId xmlns:a16="http://schemas.microsoft.com/office/drawing/2014/main" id="{D9195B9F-72AD-37A8-8C6E-A0F6BC95ED7B}"/>
                </a:ext>
              </a:extLst>
            </p:cNvPr>
            <p:cNvSpPr/>
            <p:nvPr/>
          </p:nvSpPr>
          <p:spPr>
            <a:xfrm>
              <a:off x="7450900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24631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F4F6EF-E0F2-F0F7-BA5E-9AE7C7DB6B61}"/>
              </a:ext>
            </a:extLst>
          </p:cNvPr>
          <p:cNvGrpSpPr/>
          <p:nvPr/>
        </p:nvGrpSpPr>
        <p:grpSpPr>
          <a:xfrm rot="5400000">
            <a:off x="4379341" y="3190776"/>
            <a:ext cx="3430937" cy="309274"/>
            <a:chOff x="4306956" y="3850719"/>
            <a:chExt cx="3430937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star">
              <a:extLst>
                <a:ext uri="{FF2B5EF4-FFF2-40B4-BE49-F238E27FC236}">
                  <a16:creationId xmlns:a16="http://schemas.microsoft.com/office/drawing/2014/main" id="{976633D0-5212-44CB-1B57-46B5C66E0D1C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star">
              <a:extLst>
                <a:ext uri="{FF2B5EF4-FFF2-40B4-BE49-F238E27FC236}">
                  <a16:creationId xmlns:a16="http://schemas.microsoft.com/office/drawing/2014/main" id="{D9195B9F-72AD-37A8-8C6E-A0F6BC95ED7B}"/>
                </a:ext>
              </a:extLst>
            </p:cNvPr>
            <p:cNvSpPr/>
            <p:nvPr/>
          </p:nvSpPr>
          <p:spPr>
            <a:xfrm>
              <a:off x="7450900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05374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87BBA6-B00A-68ED-EE54-103DD6B1DA95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0435489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40CE3F-424B-EB3F-0B99-77645CF9F16A}"/>
              </a:ext>
            </a:extLst>
          </p:cNvPr>
          <p:cNvGrpSpPr/>
          <p:nvPr/>
        </p:nvGrpSpPr>
        <p:grpSpPr>
          <a:xfrm>
            <a:off x="5494885" y="2219158"/>
            <a:ext cx="1231597" cy="2252510"/>
            <a:chOff x="5433305" y="2985596"/>
            <a:chExt cx="1354757" cy="2252510"/>
          </a:xfrm>
          <a:noFill/>
        </p:grpSpPr>
        <p:sp>
          <p:nvSpPr>
            <p:cNvPr id="14" name="star">
              <a:extLst>
                <a:ext uri="{FF2B5EF4-FFF2-40B4-BE49-F238E27FC236}">
                  <a16:creationId xmlns:a16="http://schemas.microsoft.com/office/drawing/2014/main" id="{67A169B8-10E5-A643-E982-F3D36A35F30F}"/>
                </a:ext>
              </a:extLst>
            </p:cNvPr>
            <p:cNvSpPr/>
            <p:nvPr/>
          </p:nvSpPr>
          <p:spPr>
            <a:xfrm rot="5400000">
              <a:off x="5967187" y="4546868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star">
              <a:extLst>
                <a:ext uri="{FF2B5EF4-FFF2-40B4-BE49-F238E27FC236}">
                  <a16:creationId xmlns:a16="http://schemas.microsoft.com/office/drawing/2014/main" id="{A99E8106-30BC-FB50-3A3B-6788FB13F55B}"/>
                </a:ext>
              </a:extLst>
            </p:cNvPr>
            <p:cNvSpPr/>
            <p:nvPr/>
          </p:nvSpPr>
          <p:spPr>
            <a:xfrm rot="5400000">
              <a:off x="5967187" y="336755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star">
              <a:extLst>
                <a:ext uri="{FF2B5EF4-FFF2-40B4-BE49-F238E27FC236}">
                  <a16:creationId xmlns:a16="http://schemas.microsoft.com/office/drawing/2014/main" id="{1C0D2B7C-A586-F81A-B628-5A0DD7B32B35}"/>
                </a:ext>
              </a:extLst>
            </p:cNvPr>
            <p:cNvSpPr/>
            <p:nvPr/>
          </p:nvSpPr>
          <p:spPr>
            <a:xfrm rot="5400000">
              <a:off x="6489928" y="297445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star">
              <a:extLst>
                <a:ext uri="{FF2B5EF4-FFF2-40B4-BE49-F238E27FC236}">
                  <a16:creationId xmlns:a16="http://schemas.microsoft.com/office/drawing/2014/main" id="{83FE928C-0ADC-B070-CFD6-961105E2A60F}"/>
                </a:ext>
              </a:extLst>
            </p:cNvPr>
            <p:cNvSpPr/>
            <p:nvPr/>
          </p:nvSpPr>
          <p:spPr>
            <a:xfrm rot="5400000">
              <a:off x="6489928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star">
              <a:extLst>
                <a:ext uri="{FF2B5EF4-FFF2-40B4-BE49-F238E27FC236}">
                  <a16:creationId xmlns:a16="http://schemas.microsoft.com/office/drawing/2014/main" id="{DF2068C6-AA6F-2F53-7892-4633A9DC0F46}"/>
                </a:ext>
              </a:extLst>
            </p:cNvPr>
            <p:cNvSpPr/>
            <p:nvPr/>
          </p:nvSpPr>
          <p:spPr>
            <a:xfrm rot="5400000">
              <a:off x="6489928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star">
              <a:extLst>
                <a:ext uri="{FF2B5EF4-FFF2-40B4-BE49-F238E27FC236}">
                  <a16:creationId xmlns:a16="http://schemas.microsoft.com/office/drawing/2014/main" id="{FCA3DA2A-CB71-4065-4309-F5C12F2F16FB}"/>
                </a:ext>
              </a:extLst>
            </p:cNvPr>
            <p:cNvSpPr/>
            <p:nvPr/>
          </p:nvSpPr>
          <p:spPr>
            <a:xfrm rot="5400000">
              <a:off x="6489928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star">
              <a:extLst>
                <a:ext uri="{FF2B5EF4-FFF2-40B4-BE49-F238E27FC236}">
                  <a16:creationId xmlns:a16="http://schemas.microsoft.com/office/drawing/2014/main" id="{F5F0A6AD-AE0A-1B2E-12A0-E1CF7ACCE06C}"/>
                </a:ext>
              </a:extLst>
            </p:cNvPr>
            <p:cNvSpPr/>
            <p:nvPr/>
          </p:nvSpPr>
          <p:spPr>
            <a:xfrm rot="5400000">
              <a:off x="5444445" y="2974456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star">
              <a:extLst>
                <a:ext uri="{FF2B5EF4-FFF2-40B4-BE49-F238E27FC236}">
                  <a16:creationId xmlns:a16="http://schemas.microsoft.com/office/drawing/2014/main" id="{96D572A0-9F5C-05D5-07C9-C57B373E5198}"/>
                </a:ext>
              </a:extLst>
            </p:cNvPr>
            <p:cNvSpPr/>
            <p:nvPr/>
          </p:nvSpPr>
          <p:spPr>
            <a:xfrm rot="5400000">
              <a:off x="5444445" y="3760662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star">
              <a:extLst>
                <a:ext uri="{FF2B5EF4-FFF2-40B4-BE49-F238E27FC236}">
                  <a16:creationId xmlns:a16="http://schemas.microsoft.com/office/drawing/2014/main" id="{E4D3A7D9-13C8-36B0-C487-3FB3E4B02A2C}"/>
                </a:ext>
              </a:extLst>
            </p:cNvPr>
            <p:cNvSpPr/>
            <p:nvPr/>
          </p:nvSpPr>
          <p:spPr>
            <a:xfrm rot="5400000">
              <a:off x="5444445" y="4153765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star">
              <a:extLst>
                <a:ext uri="{FF2B5EF4-FFF2-40B4-BE49-F238E27FC236}">
                  <a16:creationId xmlns:a16="http://schemas.microsoft.com/office/drawing/2014/main" id="{496D02E1-E63B-8036-88BE-F01F375A678C}"/>
                </a:ext>
              </a:extLst>
            </p:cNvPr>
            <p:cNvSpPr/>
            <p:nvPr/>
          </p:nvSpPr>
          <p:spPr>
            <a:xfrm rot="5400000">
              <a:off x="5444445" y="4939973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92237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343CD6-3D7E-4848-1723-6FA9628FCCB9}"/>
              </a:ext>
            </a:extLst>
          </p:cNvPr>
          <p:cNvGrpSpPr/>
          <p:nvPr/>
        </p:nvGrpSpPr>
        <p:grpSpPr>
          <a:xfrm>
            <a:off x="4774420" y="2802089"/>
            <a:ext cx="2657255" cy="1086648"/>
            <a:chOff x="4741850" y="2892399"/>
            <a:chExt cx="2657255" cy="108664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52E3DF7-5F0C-FA3B-A8E3-484F0F8EFF06}"/>
                </a:ext>
              </a:extLst>
            </p:cNvPr>
            <p:cNvGrpSpPr/>
            <p:nvPr/>
          </p:nvGrpSpPr>
          <p:grpSpPr>
            <a:xfrm>
              <a:off x="4741850" y="2892399"/>
              <a:ext cx="1231597" cy="1073201"/>
              <a:chOff x="5494885" y="3398467"/>
              <a:chExt cx="1231597" cy="1073201"/>
            </a:xfrm>
          </p:grpSpPr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67A169B8-10E5-A643-E982-F3D36A35F30F}"/>
                  </a:ext>
                </a:extLst>
              </p:cNvPr>
              <p:cNvSpPr/>
              <p:nvPr/>
            </p:nvSpPr>
            <p:spPr>
              <a:xfrm rot="5400000">
                <a:off x="5967187" y="3794488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" name="star">
                <a:extLst>
                  <a:ext uri="{FF2B5EF4-FFF2-40B4-BE49-F238E27FC236}">
                    <a16:creationId xmlns:a16="http://schemas.microsoft.com/office/drawing/2014/main" id="{DF2068C6-AA6F-2F53-7892-4633A9DC0F46}"/>
                  </a:ext>
                </a:extLst>
              </p:cNvPr>
              <p:cNvSpPr/>
              <p:nvPr/>
            </p:nvSpPr>
            <p:spPr>
              <a:xfrm rot="5400000">
                <a:off x="6442406" y="3401385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1" name="star">
                <a:extLst>
                  <a:ext uri="{FF2B5EF4-FFF2-40B4-BE49-F238E27FC236}">
                    <a16:creationId xmlns:a16="http://schemas.microsoft.com/office/drawing/2014/main" id="{FCA3DA2A-CB71-4065-4309-F5C12F2F16FB}"/>
                  </a:ext>
                </a:extLst>
              </p:cNvPr>
              <p:cNvSpPr/>
              <p:nvPr/>
            </p:nvSpPr>
            <p:spPr>
              <a:xfrm rot="5400000">
                <a:off x="6442406" y="4187593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6" name="star">
                <a:extLst>
                  <a:ext uri="{FF2B5EF4-FFF2-40B4-BE49-F238E27FC236}">
                    <a16:creationId xmlns:a16="http://schemas.microsoft.com/office/drawing/2014/main" id="{E4D3A7D9-13C8-36B0-C487-3FB3E4B02A2C}"/>
                  </a:ext>
                </a:extLst>
              </p:cNvPr>
              <p:cNvSpPr/>
              <p:nvPr/>
            </p:nvSpPr>
            <p:spPr>
              <a:xfrm rot="5400000">
                <a:off x="5491967" y="3401385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8" name="star">
                <a:extLst>
                  <a:ext uri="{FF2B5EF4-FFF2-40B4-BE49-F238E27FC236}">
                    <a16:creationId xmlns:a16="http://schemas.microsoft.com/office/drawing/2014/main" id="{496D02E1-E63B-8036-88BE-F01F375A678C}"/>
                  </a:ext>
                </a:extLst>
              </p:cNvPr>
              <p:cNvSpPr/>
              <p:nvPr/>
            </p:nvSpPr>
            <p:spPr>
              <a:xfrm rot="5400000">
                <a:off x="5491967" y="4187593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65454FA-604B-1CC2-6B37-4FD25A81A24E}"/>
                </a:ext>
              </a:extLst>
            </p:cNvPr>
            <p:cNvGrpSpPr/>
            <p:nvPr/>
          </p:nvGrpSpPr>
          <p:grpSpPr>
            <a:xfrm>
              <a:off x="6167508" y="2905846"/>
              <a:ext cx="1231597" cy="1073201"/>
              <a:chOff x="5494885" y="3398467"/>
              <a:chExt cx="1231597" cy="1073201"/>
            </a:xfrm>
          </p:grpSpPr>
          <p:sp>
            <p:nvSpPr>
              <p:cNvPr id="4" name="star">
                <a:extLst>
                  <a:ext uri="{FF2B5EF4-FFF2-40B4-BE49-F238E27FC236}">
                    <a16:creationId xmlns:a16="http://schemas.microsoft.com/office/drawing/2014/main" id="{3943F09F-4E3D-0168-F579-4FE3E9452CF6}"/>
                  </a:ext>
                </a:extLst>
              </p:cNvPr>
              <p:cNvSpPr/>
              <p:nvPr/>
            </p:nvSpPr>
            <p:spPr>
              <a:xfrm rot="5400000">
                <a:off x="5967187" y="3794488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5EEFB60C-C93E-68AB-1C70-3939327EB0F3}"/>
                  </a:ext>
                </a:extLst>
              </p:cNvPr>
              <p:cNvSpPr/>
              <p:nvPr/>
            </p:nvSpPr>
            <p:spPr>
              <a:xfrm rot="5400000">
                <a:off x="6442406" y="3401385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16E3B390-92E1-4D41-70D5-BE2B0EF41920}"/>
                  </a:ext>
                </a:extLst>
              </p:cNvPr>
              <p:cNvSpPr/>
              <p:nvPr/>
            </p:nvSpPr>
            <p:spPr>
              <a:xfrm rot="5400000">
                <a:off x="6442406" y="4187593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" name="star">
                <a:extLst>
                  <a:ext uri="{FF2B5EF4-FFF2-40B4-BE49-F238E27FC236}">
                    <a16:creationId xmlns:a16="http://schemas.microsoft.com/office/drawing/2014/main" id="{9DBB11E6-D198-5EDE-B850-F4F97C58A77F}"/>
                  </a:ext>
                </a:extLst>
              </p:cNvPr>
              <p:cNvSpPr/>
              <p:nvPr/>
            </p:nvSpPr>
            <p:spPr>
              <a:xfrm rot="5400000">
                <a:off x="5491967" y="3401385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1E2AF028-D13C-5540-4C12-2F81D8CC2CE5}"/>
                  </a:ext>
                </a:extLst>
              </p:cNvPr>
              <p:cNvSpPr/>
              <p:nvPr/>
            </p:nvSpPr>
            <p:spPr>
              <a:xfrm rot="5400000">
                <a:off x="5491967" y="4187593"/>
                <a:ext cx="286993" cy="281158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no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45993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E0FC0A-BB00-0178-68D2-1EEA0FE59F41}"/>
              </a:ext>
            </a:extLst>
          </p:cNvPr>
          <p:cNvGrpSpPr/>
          <p:nvPr/>
        </p:nvGrpSpPr>
        <p:grpSpPr>
          <a:xfrm>
            <a:off x="5630356" y="2415931"/>
            <a:ext cx="945378" cy="1858964"/>
            <a:chOff x="5630356" y="3203592"/>
            <a:chExt cx="945378" cy="185896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7AAE516-BE69-92BA-DF2A-20E8333E9916}"/>
                </a:ext>
              </a:extLst>
            </p:cNvPr>
            <p:cNvGrpSpPr/>
            <p:nvPr/>
          </p:nvGrpSpPr>
          <p:grpSpPr>
            <a:xfrm>
              <a:off x="5630356" y="3203592"/>
              <a:ext cx="309274" cy="1858964"/>
              <a:chOff x="5948411" y="3203592"/>
              <a:chExt cx="309274" cy="1858964"/>
            </a:xfrm>
            <a:noFill/>
          </p:grpSpPr>
          <p:sp>
            <p:nvSpPr>
              <p:cNvPr id="35" name="star">
                <a:extLst>
                  <a:ext uri="{FF2B5EF4-FFF2-40B4-BE49-F238E27FC236}">
                    <a16:creationId xmlns:a16="http://schemas.microsoft.com/office/drawing/2014/main" id="{CE9361FF-F1CC-3FA5-6E99-AF922442D09D}"/>
                  </a:ext>
                </a:extLst>
              </p:cNvPr>
              <p:cNvSpPr/>
              <p:nvPr/>
            </p:nvSpPr>
            <p:spPr>
              <a:xfrm rot="5400000">
                <a:off x="5959551" y="3192452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6" name="star">
                <a:extLst>
                  <a:ext uri="{FF2B5EF4-FFF2-40B4-BE49-F238E27FC236}">
                    <a16:creationId xmlns:a16="http://schemas.microsoft.com/office/drawing/2014/main" id="{BE7814E9-FBDB-9124-4D34-59DD4725AE4D}"/>
                  </a:ext>
                </a:extLst>
              </p:cNvPr>
              <p:cNvSpPr/>
              <p:nvPr/>
            </p:nvSpPr>
            <p:spPr>
              <a:xfrm rot="5400000">
                <a:off x="5959551" y="3585445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7" name="star">
                <a:extLst>
                  <a:ext uri="{FF2B5EF4-FFF2-40B4-BE49-F238E27FC236}">
                    <a16:creationId xmlns:a16="http://schemas.microsoft.com/office/drawing/2014/main" id="{976633D0-5212-44CB-1B57-46B5C66E0D1C}"/>
                  </a:ext>
                </a:extLst>
              </p:cNvPr>
              <p:cNvSpPr/>
              <p:nvPr/>
            </p:nvSpPr>
            <p:spPr>
              <a:xfrm rot="5400000">
                <a:off x="5959551" y="397843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8" name="star">
                <a:extLst>
                  <a:ext uri="{FF2B5EF4-FFF2-40B4-BE49-F238E27FC236}">
                    <a16:creationId xmlns:a16="http://schemas.microsoft.com/office/drawing/2014/main" id="{D9195B9F-72AD-37A8-8C6E-A0F6BC95ED7B}"/>
                  </a:ext>
                </a:extLst>
              </p:cNvPr>
              <p:cNvSpPr/>
              <p:nvPr/>
            </p:nvSpPr>
            <p:spPr>
              <a:xfrm rot="5400000">
                <a:off x="5959551" y="4371431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9" name="star">
                <a:extLst>
                  <a:ext uri="{FF2B5EF4-FFF2-40B4-BE49-F238E27FC236}">
                    <a16:creationId xmlns:a16="http://schemas.microsoft.com/office/drawing/2014/main" id="{91619938-C47B-D748-BDF7-6DAB5DDEF846}"/>
                  </a:ext>
                </a:extLst>
              </p:cNvPr>
              <p:cNvSpPr/>
              <p:nvPr/>
            </p:nvSpPr>
            <p:spPr>
              <a:xfrm rot="5400000">
                <a:off x="5959551" y="476442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71C077-3F3D-D90F-53A9-F4160B78D671}"/>
                </a:ext>
              </a:extLst>
            </p:cNvPr>
            <p:cNvGrpSpPr/>
            <p:nvPr/>
          </p:nvGrpSpPr>
          <p:grpSpPr>
            <a:xfrm>
              <a:off x="6266460" y="3203592"/>
              <a:ext cx="309274" cy="1858964"/>
              <a:chOff x="5948411" y="3203592"/>
              <a:chExt cx="309274" cy="1858964"/>
            </a:xfrm>
            <a:noFill/>
          </p:grpSpPr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800368CC-6B97-97EB-86F2-B670F29A2302}"/>
                  </a:ext>
                </a:extLst>
              </p:cNvPr>
              <p:cNvSpPr/>
              <p:nvPr/>
            </p:nvSpPr>
            <p:spPr>
              <a:xfrm rot="5400000">
                <a:off x="5959551" y="3192452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4E920AA0-5537-23F3-D083-F6478CCA0039}"/>
                  </a:ext>
                </a:extLst>
              </p:cNvPr>
              <p:cNvSpPr/>
              <p:nvPr/>
            </p:nvSpPr>
            <p:spPr>
              <a:xfrm rot="5400000">
                <a:off x="5959551" y="3585445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92908C5A-BD8F-AC5C-52C2-D83607E33173}"/>
                  </a:ext>
                </a:extLst>
              </p:cNvPr>
              <p:cNvSpPr/>
              <p:nvPr/>
            </p:nvSpPr>
            <p:spPr>
              <a:xfrm rot="5400000">
                <a:off x="5959551" y="397843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67A169B8-10E5-A643-E982-F3D36A35F30F}"/>
                  </a:ext>
                </a:extLst>
              </p:cNvPr>
              <p:cNvSpPr/>
              <p:nvPr/>
            </p:nvSpPr>
            <p:spPr>
              <a:xfrm rot="5400000">
                <a:off x="5959551" y="4371431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star">
                <a:extLst>
                  <a:ext uri="{FF2B5EF4-FFF2-40B4-BE49-F238E27FC236}">
                    <a16:creationId xmlns:a16="http://schemas.microsoft.com/office/drawing/2014/main" id="{9FE74FDB-1BD4-144B-A0BF-79BA21A1D7DB}"/>
                  </a:ext>
                </a:extLst>
              </p:cNvPr>
              <p:cNvSpPr/>
              <p:nvPr/>
            </p:nvSpPr>
            <p:spPr>
              <a:xfrm rot="5400000">
                <a:off x="5959551" y="476442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22825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E9D81FE-AC66-15E9-EDBC-43498C4543FF}"/>
              </a:ext>
            </a:extLst>
          </p:cNvPr>
          <p:cNvGrpSpPr/>
          <p:nvPr/>
        </p:nvGrpSpPr>
        <p:grpSpPr>
          <a:xfrm rot="5400000">
            <a:off x="5630356" y="2415931"/>
            <a:ext cx="945378" cy="1858964"/>
            <a:chOff x="5630356" y="3203592"/>
            <a:chExt cx="945378" cy="1858964"/>
          </a:xfrm>
          <a:noFill/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2E0116B-B335-AEF8-2382-303089733A11}"/>
                </a:ext>
              </a:extLst>
            </p:cNvPr>
            <p:cNvGrpSpPr/>
            <p:nvPr/>
          </p:nvGrpSpPr>
          <p:grpSpPr>
            <a:xfrm>
              <a:off x="5630356" y="3203592"/>
              <a:ext cx="309274" cy="1858964"/>
              <a:chOff x="5948411" y="3203592"/>
              <a:chExt cx="309274" cy="1858964"/>
            </a:xfrm>
            <a:grpFill/>
          </p:grpSpPr>
          <p:sp>
            <p:nvSpPr>
              <p:cNvPr id="3" name="star">
                <a:extLst>
                  <a:ext uri="{FF2B5EF4-FFF2-40B4-BE49-F238E27FC236}">
                    <a16:creationId xmlns:a16="http://schemas.microsoft.com/office/drawing/2014/main" id="{8F1C595F-B297-CB30-F141-03844E63B79D}"/>
                  </a:ext>
                </a:extLst>
              </p:cNvPr>
              <p:cNvSpPr/>
              <p:nvPr/>
            </p:nvSpPr>
            <p:spPr>
              <a:xfrm rot="5400000">
                <a:off x="5959551" y="3192452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" name="star">
                <a:extLst>
                  <a:ext uri="{FF2B5EF4-FFF2-40B4-BE49-F238E27FC236}">
                    <a16:creationId xmlns:a16="http://schemas.microsoft.com/office/drawing/2014/main" id="{D23D06AC-B10A-C9BB-6C02-88E96BFBD9C6}"/>
                  </a:ext>
                </a:extLst>
              </p:cNvPr>
              <p:cNvSpPr/>
              <p:nvPr/>
            </p:nvSpPr>
            <p:spPr>
              <a:xfrm rot="5400000">
                <a:off x="5959551" y="3585445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" name="star">
                <a:extLst>
                  <a:ext uri="{FF2B5EF4-FFF2-40B4-BE49-F238E27FC236}">
                    <a16:creationId xmlns:a16="http://schemas.microsoft.com/office/drawing/2014/main" id="{C537DDFE-AEB9-BE8B-2A4D-B79CF5D21ED6}"/>
                  </a:ext>
                </a:extLst>
              </p:cNvPr>
              <p:cNvSpPr/>
              <p:nvPr/>
            </p:nvSpPr>
            <p:spPr>
              <a:xfrm rot="5400000">
                <a:off x="5959551" y="397843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star">
                <a:extLst>
                  <a:ext uri="{FF2B5EF4-FFF2-40B4-BE49-F238E27FC236}">
                    <a16:creationId xmlns:a16="http://schemas.microsoft.com/office/drawing/2014/main" id="{DCE0891E-6BB5-E6A0-FBE1-FB479813FE55}"/>
                  </a:ext>
                </a:extLst>
              </p:cNvPr>
              <p:cNvSpPr/>
              <p:nvPr/>
            </p:nvSpPr>
            <p:spPr>
              <a:xfrm rot="5400000">
                <a:off x="5959551" y="4371431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star">
                <a:extLst>
                  <a:ext uri="{FF2B5EF4-FFF2-40B4-BE49-F238E27FC236}">
                    <a16:creationId xmlns:a16="http://schemas.microsoft.com/office/drawing/2014/main" id="{C3092F15-DCA7-5E2A-400E-0E6F0F5844BC}"/>
                  </a:ext>
                </a:extLst>
              </p:cNvPr>
              <p:cNvSpPr/>
              <p:nvPr/>
            </p:nvSpPr>
            <p:spPr>
              <a:xfrm rot="5400000">
                <a:off x="5959551" y="476442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DC41B6F-AEBE-EC75-8C85-DB446FD2F17B}"/>
                </a:ext>
              </a:extLst>
            </p:cNvPr>
            <p:cNvGrpSpPr/>
            <p:nvPr/>
          </p:nvGrpSpPr>
          <p:grpSpPr>
            <a:xfrm>
              <a:off x="6266460" y="3203592"/>
              <a:ext cx="309274" cy="1858964"/>
              <a:chOff x="5948411" y="3203592"/>
              <a:chExt cx="309274" cy="1858964"/>
            </a:xfrm>
            <a:grpFill/>
          </p:grpSpPr>
          <p:sp>
            <p:nvSpPr>
              <p:cNvPr id="10" name="star">
                <a:extLst>
                  <a:ext uri="{FF2B5EF4-FFF2-40B4-BE49-F238E27FC236}">
                    <a16:creationId xmlns:a16="http://schemas.microsoft.com/office/drawing/2014/main" id="{9F3CA007-F759-5F4C-E5FC-EAE9353EFEA7}"/>
                  </a:ext>
                </a:extLst>
              </p:cNvPr>
              <p:cNvSpPr/>
              <p:nvPr/>
            </p:nvSpPr>
            <p:spPr>
              <a:xfrm rot="5400000">
                <a:off x="5959551" y="3192452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" name="star">
                <a:extLst>
                  <a:ext uri="{FF2B5EF4-FFF2-40B4-BE49-F238E27FC236}">
                    <a16:creationId xmlns:a16="http://schemas.microsoft.com/office/drawing/2014/main" id="{C98C5FF9-3BC4-02EB-3366-C1636671BFED}"/>
                  </a:ext>
                </a:extLst>
              </p:cNvPr>
              <p:cNvSpPr/>
              <p:nvPr/>
            </p:nvSpPr>
            <p:spPr>
              <a:xfrm rot="5400000">
                <a:off x="5959551" y="3585445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2" name="star">
                <a:extLst>
                  <a:ext uri="{FF2B5EF4-FFF2-40B4-BE49-F238E27FC236}">
                    <a16:creationId xmlns:a16="http://schemas.microsoft.com/office/drawing/2014/main" id="{F4EC7970-0A86-0ED2-B97E-7BF2FC9253B6}"/>
                  </a:ext>
                </a:extLst>
              </p:cNvPr>
              <p:cNvSpPr/>
              <p:nvPr/>
            </p:nvSpPr>
            <p:spPr>
              <a:xfrm rot="5400000">
                <a:off x="5959551" y="3978438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star">
                <a:extLst>
                  <a:ext uri="{FF2B5EF4-FFF2-40B4-BE49-F238E27FC236}">
                    <a16:creationId xmlns:a16="http://schemas.microsoft.com/office/drawing/2014/main" id="{1D8DFBE2-01C9-BDE3-2052-8D4D10F2516C}"/>
                  </a:ext>
                </a:extLst>
              </p:cNvPr>
              <p:cNvSpPr/>
              <p:nvPr/>
            </p:nvSpPr>
            <p:spPr>
              <a:xfrm rot="5400000">
                <a:off x="5959551" y="4371431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star">
                <a:extLst>
                  <a:ext uri="{FF2B5EF4-FFF2-40B4-BE49-F238E27FC236}">
                    <a16:creationId xmlns:a16="http://schemas.microsoft.com/office/drawing/2014/main" id="{B873B091-19E2-0517-F01C-9A079A089A79}"/>
                  </a:ext>
                </a:extLst>
              </p:cNvPr>
              <p:cNvSpPr/>
              <p:nvPr/>
            </p:nvSpPr>
            <p:spPr>
              <a:xfrm rot="5400000">
                <a:off x="5959551" y="4764423"/>
                <a:ext cx="286993" cy="309274"/>
              </a:xfrm>
              <a:custGeom>
                <a:avLst/>
                <a:gdLst>
                  <a:gd name="connsiteX0" fmla="*/ 1628070 w 1950383"/>
                  <a:gd name="connsiteY0" fmla="*/ 235246 h 2101798"/>
                  <a:gd name="connsiteX1" fmla="*/ 1444563 w 1950383"/>
                  <a:gd name="connsiteY1" fmla="*/ 727053 h 2101798"/>
                  <a:gd name="connsiteX2" fmla="*/ 1950383 w 1950383"/>
                  <a:gd name="connsiteY2" fmla="*/ 727049 h 2101798"/>
                  <a:gd name="connsiteX3" fmla="*/ 1510770 w 1950383"/>
                  <a:gd name="connsiteY3" fmla="*/ 1062879 h 2101798"/>
                  <a:gd name="connsiteX4" fmla="*/ 1937824 w 1950383"/>
                  <a:gd name="connsiteY4" fmla="*/ 1392149 h 2101798"/>
                  <a:gd name="connsiteX5" fmla="*/ 1428152 w 1950383"/>
                  <a:gd name="connsiteY5" fmla="*/ 1389867 h 2101798"/>
                  <a:gd name="connsiteX6" fmla="*/ 1586858 w 1950383"/>
                  <a:gd name="connsiteY6" fmla="*/ 1903440 h 2101798"/>
                  <a:gd name="connsiteX7" fmla="*/ 1134555 w 1950383"/>
                  <a:gd name="connsiteY7" fmla="*/ 1557907 h 2101798"/>
                  <a:gd name="connsiteX8" fmla="*/ 931622 w 1950383"/>
                  <a:gd name="connsiteY8" fmla="*/ 2101798 h 2101798"/>
                  <a:gd name="connsiteX9" fmla="*/ 799037 w 1950383"/>
                  <a:gd name="connsiteY9" fmla="*/ 1606595 h 2101798"/>
                  <a:gd name="connsiteX10" fmla="*/ 410467 w 1950383"/>
                  <a:gd name="connsiteY10" fmla="*/ 1903440 h 2101798"/>
                  <a:gd name="connsiteX11" fmla="*/ 570359 w 1950383"/>
                  <a:gd name="connsiteY11" fmla="*/ 1386030 h 2101798"/>
                  <a:gd name="connsiteX12" fmla="*/ 0 w 1950383"/>
                  <a:gd name="connsiteY12" fmla="*/ 1383483 h 2101798"/>
                  <a:gd name="connsiteX13" fmla="*/ 471208 w 1950383"/>
                  <a:gd name="connsiteY13" fmla="*/ 1051156 h 2101798"/>
                  <a:gd name="connsiteX14" fmla="*/ 46942 w 1950383"/>
                  <a:gd name="connsiteY14" fmla="*/ 727049 h 2101798"/>
                  <a:gd name="connsiteX15" fmla="*/ 563545 w 1950383"/>
                  <a:gd name="connsiteY15" fmla="*/ 727053 h 2101798"/>
                  <a:gd name="connsiteX16" fmla="*/ 430429 w 1950383"/>
                  <a:gd name="connsiteY16" fmla="*/ 229890 h 2101798"/>
                  <a:gd name="connsiteX17" fmla="*/ 831955 w 1950383"/>
                  <a:gd name="connsiteY17" fmla="*/ 539487 h 2101798"/>
                  <a:gd name="connsiteX18" fmla="*/ 998663 w 1950383"/>
                  <a:gd name="connsiteY18" fmla="*/ 0 h 2101798"/>
                  <a:gd name="connsiteX19" fmla="*/ 1170975 w 1950383"/>
                  <a:gd name="connsiteY19" fmla="*/ 557628 h 2101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50383" h="2101798">
                    <a:moveTo>
                      <a:pt x="1628070" y="235246"/>
                    </a:moveTo>
                    <a:lnTo>
                      <a:pt x="1444563" y="727053"/>
                    </a:lnTo>
                    <a:lnTo>
                      <a:pt x="1950383" y="727049"/>
                    </a:lnTo>
                    <a:lnTo>
                      <a:pt x="1510770" y="1062879"/>
                    </a:lnTo>
                    <a:lnTo>
                      <a:pt x="1937824" y="1392149"/>
                    </a:lnTo>
                    <a:lnTo>
                      <a:pt x="1428152" y="1389867"/>
                    </a:lnTo>
                    <a:lnTo>
                      <a:pt x="1586858" y="1903440"/>
                    </a:lnTo>
                    <a:lnTo>
                      <a:pt x="1134555" y="1557907"/>
                    </a:lnTo>
                    <a:lnTo>
                      <a:pt x="931622" y="2101798"/>
                    </a:lnTo>
                    <a:lnTo>
                      <a:pt x="799037" y="1606595"/>
                    </a:lnTo>
                    <a:lnTo>
                      <a:pt x="410467" y="1903440"/>
                    </a:lnTo>
                    <a:lnTo>
                      <a:pt x="570359" y="1386030"/>
                    </a:lnTo>
                    <a:lnTo>
                      <a:pt x="0" y="1383483"/>
                    </a:lnTo>
                    <a:lnTo>
                      <a:pt x="471208" y="1051156"/>
                    </a:lnTo>
                    <a:lnTo>
                      <a:pt x="46942" y="727049"/>
                    </a:lnTo>
                    <a:lnTo>
                      <a:pt x="563545" y="727053"/>
                    </a:lnTo>
                    <a:lnTo>
                      <a:pt x="430429" y="229890"/>
                    </a:lnTo>
                    <a:lnTo>
                      <a:pt x="831955" y="539487"/>
                    </a:lnTo>
                    <a:lnTo>
                      <a:pt x="998663" y="0"/>
                    </a:lnTo>
                    <a:lnTo>
                      <a:pt x="1170975" y="557628"/>
                    </a:lnTo>
                    <a:close/>
                  </a:path>
                </a:pathLst>
              </a:custGeom>
              <a:grpFill/>
              <a:ln w="34925">
                <a:solidFill>
                  <a:srgbClr val="843E8D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61417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F4F6EF-E0F2-F0F7-BA5E-9AE7C7DB6B61}"/>
              </a:ext>
            </a:extLst>
          </p:cNvPr>
          <p:cNvGrpSpPr/>
          <p:nvPr/>
        </p:nvGrpSpPr>
        <p:grpSpPr>
          <a:xfrm>
            <a:off x="4191083" y="3190776"/>
            <a:ext cx="3823929" cy="309274"/>
            <a:chOff x="4306956" y="3850719"/>
            <a:chExt cx="3823929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star">
              <a:extLst>
                <a:ext uri="{FF2B5EF4-FFF2-40B4-BE49-F238E27FC236}">
                  <a16:creationId xmlns:a16="http://schemas.microsoft.com/office/drawing/2014/main" id="{976633D0-5212-44CB-1B57-46B5C66E0D1C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star">
              <a:extLst>
                <a:ext uri="{FF2B5EF4-FFF2-40B4-BE49-F238E27FC236}">
                  <a16:creationId xmlns:a16="http://schemas.microsoft.com/office/drawing/2014/main" id="{D9195B9F-72AD-37A8-8C6E-A0F6BC95ED7B}"/>
                </a:ext>
              </a:extLst>
            </p:cNvPr>
            <p:cNvSpPr/>
            <p:nvPr/>
          </p:nvSpPr>
          <p:spPr>
            <a:xfrm>
              <a:off x="7450900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star">
              <a:extLst>
                <a:ext uri="{FF2B5EF4-FFF2-40B4-BE49-F238E27FC236}">
                  <a16:creationId xmlns:a16="http://schemas.microsoft.com/office/drawing/2014/main" id="{91619938-C47B-D748-BDF7-6DAB5DDEF846}"/>
                </a:ext>
              </a:extLst>
            </p:cNvPr>
            <p:cNvSpPr/>
            <p:nvPr/>
          </p:nvSpPr>
          <p:spPr>
            <a:xfrm>
              <a:off x="784389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96077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FF4F6EF-E0F2-F0F7-BA5E-9AE7C7DB6B61}"/>
              </a:ext>
            </a:extLst>
          </p:cNvPr>
          <p:cNvGrpSpPr/>
          <p:nvPr/>
        </p:nvGrpSpPr>
        <p:grpSpPr>
          <a:xfrm rot="5400000">
            <a:off x="4364898" y="3204834"/>
            <a:ext cx="3476299" cy="281158"/>
            <a:chOff x="4306956" y="3850719"/>
            <a:chExt cx="3823929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306956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699949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509294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star">
              <a:extLst>
                <a:ext uri="{FF2B5EF4-FFF2-40B4-BE49-F238E27FC236}">
                  <a16:creationId xmlns:a16="http://schemas.microsoft.com/office/drawing/2014/main" id="{0E827975-6395-DA8D-BAB8-9331E5184FEA}"/>
                </a:ext>
              </a:extLst>
            </p:cNvPr>
            <p:cNvSpPr/>
            <p:nvPr/>
          </p:nvSpPr>
          <p:spPr>
            <a:xfrm>
              <a:off x="5485935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878928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271921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star">
              <a:extLst>
                <a:ext uri="{FF2B5EF4-FFF2-40B4-BE49-F238E27FC236}">
                  <a16:creationId xmlns:a16="http://schemas.microsoft.com/office/drawing/2014/main" id="{BE7814E9-FBDB-9124-4D34-59DD4725AE4D}"/>
                </a:ext>
              </a:extLst>
            </p:cNvPr>
            <p:cNvSpPr/>
            <p:nvPr/>
          </p:nvSpPr>
          <p:spPr>
            <a:xfrm>
              <a:off x="6664914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star">
              <a:extLst>
                <a:ext uri="{FF2B5EF4-FFF2-40B4-BE49-F238E27FC236}">
                  <a16:creationId xmlns:a16="http://schemas.microsoft.com/office/drawing/2014/main" id="{976633D0-5212-44CB-1B57-46B5C66E0D1C}"/>
                </a:ext>
              </a:extLst>
            </p:cNvPr>
            <p:cNvSpPr/>
            <p:nvPr/>
          </p:nvSpPr>
          <p:spPr>
            <a:xfrm>
              <a:off x="7057907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star">
              <a:extLst>
                <a:ext uri="{FF2B5EF4-FFF2-40B4-BE49-F238E27FC236}">
                  <a16:creationId xmlns:a16="http://schemas.microsoft.com/office/drawing/2014/main" id="{D9195B9F-72AD-37A8-8C6E-A0F6BC95ED7B}"/>
                </a:ext>
              </a:extLst>
            </p:cNvPr>
            <p:cNvSpPr/>
            <p:nvPr/>
          </p:nvSpPr>
          <p:spPr>
            <a:xfrm>
              <a:off x="7450900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star">
              <a:extLst>
                <a:ext uri="{FF2B5EF4-FFF2-40B4-BE49-F238E27FC236}">
                  <a16:creationId xmlns:a16="http://schemas.microsoft.com/office/drawing/2014/main" id="{91619938-C47B-D748-BDF7-6DAB5DDEF846}"/>
                </a:ext>
              </a:extLst>
            </p:cNvPr>
            <p:cNvSpPr/>
            <p:nvPr/>
          </p:nvSpPr>
          <p:spPr>
            <a:xfrm>
              <a:off x="7843892" y="3850719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4193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2EA699-890F-F9A9-1715-E1DA3AFFC8B7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90860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E66784-1D54-B858-531E-EC73460EC925}"/>
              </a:ext>
            </a:extLst>
          </p:cNvPr>
          <p:cNvGrpSpPr/>
          <p:nvPr/>
        </p:nvGrpSpPr>
        <p:grpSpPr>
          <a:xfrm rot="5400000">
            <a:off x="5763055" y="3190776"/>
            <a:ext cx="679986" cy="309274"/>
            <a:chOff x="5763055" y="3931574"/>
            <a:chExt cx="679986" cy="309274"/>
          </a:xfrm>
          <a:noFill/>
        </p:grpSpPr>
        <p:sp>
          <p:nvSpPr>
            <p:cNvPr id="34" name="star">
              <a:extLst>
                <a:ext uri="{FF2B5EF4-FFF2-40B4-BE49-F238E27FC236}">
                  <a16:creationId xmlns:a16="http://schemas.microsoft.com/office/drawing/2014/main" id="{404E1391-0F7E-1ABB-0060-4C6B3C7689DB}"/>
                </a:ext>
              </a:extLst>
            </p:cNvPr>
            <p:cNvSpPr/>
            <p:nvPr/>
          </p:nvSpPr>
          <p:spPr>
            <a:xfrm>
              <a:off x="5763055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star">
              <a:extLst>
                <a:ext uri="{FF2B5EF4-FFF2-40B4-BE49-F238E27FC236}">
                  <a16:creationId xmlns:a16="http://schemas.microsoft.com/office/drawing/2014/main" id="{CE9361FF-F1CC-3FA5-6E99-AF922442D09D}"/>
                </a:ext>
              </a:extLst>
            </p:cNvPr>
            <p:cNvSpPr/>
            <p:nvPr/>
          </p:nvSpPr>
          <p:spPr>
            <a:xfrm>
              <a:off x="6156048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742033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F92CD4A-A014-6B52-5F94-7A0E8A5C2E3E}"/>
              </a:ext>
            </a:extLst>
          </p:cNvPr>
          <p:cNvSpPr txBox="1">
            <a:spLocks/>
          </p:cNvSpPr>
          <p:nvPr/>
        </p:nvSpPr>
        <p:spPr>
          <a:xfrm>
            <a:off x="0" y="357663"/>
            <a:ext cx="12192000" cy="111615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200"/>
              </a:lnSpc>
              <a:spcBef>
                <a:spcPts val="0"/>
              </a:spcBef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Number and Quantity</a:t>
            </a:r>
          </a:p>
          <a:p>
            <a:pPr marL="0" indent="0" algn="ctr">
              <a:lnSpc>
                <a:spcPts val="42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(Separate Numerals)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C3C21EF6-39B8-89F7-F2D7-9BA25E348BCA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1B73D4-F42F-1A46-86A5-ECDBB70D7C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95382" y="1995667"/>
            <a:ext cx="6761480" cy="295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9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card">
            <a:extLst>
              <a:ext uri="{FF2B5EF4-FFF2-40B4-BE49-F238E27FC236}">
                <a16:creationId xmlns:a16="http://schemas.microsoft.com/office/drawing/2014/main" id="{39B1707A-427B-4B05-3DB7-3A9CE9884213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304AF3-EDA3-F278-8CAA-6F59FE93E32E}"/>
              </a:ext>
            </a:extLst>
          </p:cNvPr>
          <p:cNvSpPr txBox="1"/>
          <p:nvPr/>
        </p:nvSpPr>
        <p:spPr>
          <a:xfrm>
            <a:off x="4119919" y="2311749"/>
            <a:ext cx="4000888" cy="2246769"/>
          </a:xfrm>
          <a:prstGeom prst="rect">
            <a:avLst/>
          </a:prstGeom>
          <a:noFill/>
        </p:spPr>
        <p:txBody>
          <a:bodyPr wrap="square" lIns="90000" rtlCol="0" anchor="ctr" anchorCtr="0">
            <a:spAutoFit/>
          </a:bodyPr>
          <a:lstStyle/>
          <a:p>
            <a:pPr algn="ctr"/>
            <a:r>
              <a:rPr lang="en-GB" sz="14000" b="1" dirty="0">
                <a:solidFill>
                  <a:srgbClr val="954793"/>
                </a:solidFill>
                <a:latin typeface="Comic Sans MS" panose="030F09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09830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64DE3C9-ABA4-E4A9-E4FC-E14AD765BC25}"/>
              </a:ext>
            </a:extLst>
          </p:cNvPr>
          <p:cNvGrpSpPr/>
          <p:nvPr/>
        </p:nvGrpSpPr>
        <p:grpSpPr>
          <a:xfrm>
            <a:off x="5562682" y="3190776"/>
            <a:ext cx="1072979" cy="309274"/>
            <a:chOff x="4191083" y="3931574"/>
            <a:chExt cx="1072979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191083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584076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4977069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305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64DE3C9-ABA4-E4A9-E4FC-E14AD765BC25}"/>
              </a:ext>
            </a:extLst>
          </p:cNvPr>
          <p:cNvGrpSpPr/>
          <p:nvPr/>
        </p:nvGrpSpPr>
        <p:grpSpPr>
          <a:xfrm rot="5400000">
            <a:off x="5562682" y="3190776"/>
            <a:ext cx="1072979" cy="309274"/>
            <a:chOff x="4191083" y="3931574"/>
            <a:chExt cx="1072979" cy="309274"/>
          </a:xfrm>
          <a:noFill/>
        </p:grpSpPr>
        <p:sp>
          <p:nvSpPr>
            <p:cNvPr id="15" name="star">
              <a:extLst>
                <a:ext uri="{FF2B5EF4-FFF2-40B4-BE49-F238E27FC236}">
                  <a16:creationId xmlns:a16="http://schemas.microsoft.com/office/drawing/2014/main" id="{894358DD-8FCD-4C02-C78A-16B4D8414EF4}"/>
                </a:ext>
              </a:extLst>
            </p:cNvPr>
            <p:cNvSpPr/>
            <p:nvPr/>
          </p:nvSpPr>
          <p:spPr>
            <a:xfrm>
              <a:off x="4191083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star">
              <a:extLst>
                <a:ext uri="{FF2B5EF4-FFF2-40B4-BE49-F238E27FC236}">
                  <a16:creationId xmlns:a16="http://schemas.microsoft.com/office/drawing/2014/main" id="{4F8E6F19-E55F-119F-45A7-E6A1168C5D88}"/>
                </a:ext>
              </a:extLst>
            </p:cNvPr>
            <p:cNvSpPr/>
            <p:nvPr/>
          </p:nvSpPr>
          <p:spPr>
            <a:xfrm>
              <a:off x="4584076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star">
              <a:extLst>
                <a:ext uri="{FF2B5EF4-FFF2-40B4-BE49-F238E27FC236}">
                  <a16:creationId xmlns:a16="http://schemas.microsoft.com/office/drawing/2014/main" id="{98B7EA81-6B75-D00D-6A1E-03963BD51947}"/>
                </a:ext>
              </a:extLst>
            </p:cNvPr>
            <p:cNvSpPr/>
            <p:nvPr/>
          </p:nvSpPr>
          <p:spPr>
            <a:xfrm>
              <a:off x="4977069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8584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B11E9D9-C5EB-809C-1EE4-79C6CF0525D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card">
            <a:extLst>
              <a:ext uri="{FF2B5EF4-FFF2-40B4-BE49-F238E27FC236}">
                <a16:creationId xmlns:a16="http://schemas.microsoft.com/office/drawing/2014/main" id="{7B4C032D-07D0-5272-5F9A-C745CF9F4B95}"/>
              </a:ext>
            </a:extLst>
          </p:cNvPr>
          <p:cNvSpPr/>
          <p:nvPr/>
        </p:nvSpPr>
        <p:spPr>
          <a:xfrm>
            <a:off x="4012650" y="711678"/>
            <a:ext cx="4180794" cy="5267470"/>
          </a:xfrm>
          <a:custGeom>
            <a:avLst/>
            <a:gdLst>
              <a:gd name="connsiteX0" fmla="*/ 253282 w 4017836"/>
              <a:gd name="connsiteY0" fmla="*/ 0 h 5062156"/>
              <a:gd name="connsiteX1" fmla="*/ 606209 w 4017836"/>
              <a:gd name="connsiteY1" fmla="*/ 0 h 5062156"/>
              <a:gd name="connsiteX2" fmla="*/ 3411627 w 4017836"/>
              <a:gd name="connsiteY2" fmla="*/ 0 h 5062156"/>
              <a:gd name="connsiteX3" fmla="*/ 3764554 w 4017836"/>
              <a:gd name="connsiteY3" fmla="*/ 0 h 5062156"/>
              <a:gd name="connsiteX4" fmla="*/ 4017836 w 4017836"/>
              <a:gd name="connsiteY4" fmla="*/ 253282 h 5062156"/>
              <a:gd name="connsiteX5" fmla="*/ 4017836 w 4017836"/>
              <a:gd name="connsiteY5" fmla="*/ 365576 h 5062156"/>
              <a:gd name="connsiteX6" fmla="*/ 4017836 w 4017836"/>
              <a:gd name="connsiteY6" fmla="*/ 4696580 h 5062156"/>
              <a:gd name="connsiteX7" fmla="*/ 4017836 w 4017836"/>
              <a:gd name="connsiteY7" fmla="*/ 4808874 h 5062156"/>
              <a:gd name="connsiteX8" fmla="*/ 3764554 w 4017836"/>
              <a:gd name="connsiteY8" fmla="*/ 5062156 h 5062156"/>
              <a:gd name="connsiteX9" fmla="*/ 3411627 w 4017836"/>
              <a:gd name="connsiteY9" fmla="*/ 5062156 h 5062156"/>
              <a:gd name="connsiteX10" fmla="*/ 606209 w 4017836"/>
              <a:gd name="connsiteY10" fmla="*/ 5062156 h 5062156"/>
              <a:gd name="connsiteX11" fmla="*/ 253282 w 4017836"/>
              <a:gd name="connsiteY11" fmla="*/ 5062156 h 5062156"/>
              <a:gd name="connsiteX12" fmla="*/ 0 w 4017836"/>
              <a:gd name="connsiteY12" fmla="*/ 4808874 h 5062156"/>
              <a:gd name="connsiteX13" fmla="*/ 0 w 4017836"/>
              <a:gd name="connsiteY13" fmla="*/ 4696580 h 5062156"/>
              <a:gd name="connsiteX14" fmla="*/ 0 w 4017836"/>
              <a:gd name="connsiteY14" fmla="*/ 365576 h 5062156"/>
              <a:gd name="connsiteX15" fmla="*/ 0 w 4017836"/>
              <a:gd name="connsiteY15" fmla="*/ 253282 h 5062156"/>
              <a:gd name="connsiteX16" fmla="*/ 253282 w 4017836"/>
              <a:gd name="connsiteY16" fmla="*/ 0 h 506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17836" h="5062156">
                <a:moveTo>
                  <a:pt x="253282" y="0"/>
                </a:moveTo>
                <a:lnTo>
                  <a:pt x="606209" y="0"/>
                </a:lnTo>
                <a:lnTo>
                  <a:pt x="3411627" y="0"/>
                </a:lnTo>
                <a:lnTo>
                  <a:pt x="3764554" y="0"/>
                </a:lnTo>
                <a:cubicBezTo>
                  <a:pt x="3904438" y="0"/>
                  <a:pt x="4017836" y="113398"/>
                  <a:pt x="4017836" y="253282"/>
                </a:cubicBezTo>
                <a:lnTo>
                  <a:pt x="4017836" y="365576"/>
                </a:lnTo>
                <a:lnTo>
                  <a:pt x="4017836" y="4696580"/>
                </a:lnTo>
                <a:lnTo>
                  <a:pt x="4017836" y="4808874"/>
                </a:lnTo>
                <a:cubicBezTo>
                  <a:pt x="4017836" y="4948758"/>
                  <a:pt x="3904438" y="5062156"/>
                  <a:pt x="3764554" y="5062156"/>
                </a:cubicBezTo>
                <a:lnTo>
                  <a:pt x="3411627" y="5062156"/>
                </a:lnTo>
                <a:lnTo>
                  <a:pt x="606209" y="5062156"/>
                </a:lnTo>
                <a:lnTo>
                  <a:pt x="253282" y="5062156"/>
                </a:lnTo>
                <a:cubicBezTo>
                  <a:pt x="113398" y="5062156"/>
                  <a:pt x="0" y="4948758"/>
                  <a:pt x="0" y="4808874"/>
                </a:cubicBezTo>
                <a:lnTo>
                  <a:pt x="0" y="4696580"/>
                </a:lnTo>
                <a:lnTo>
                  <a:pt x="0" y="365576"/>
                </a:lnTo>
                <a:lnTo>
                  <a:pt x="0" y="253282"/>
                </a:lnTo>
                <a:cubicBezTo>
                  <a:pt x="0" y="113398"/>
                  <a:pt x="113398" y="0"/>
                  <a:pt x="253282" y="0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12700" dist="38100" dir="2700000" sx="101000" sy="101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577351-A2D2-8174-BD95-201F755ED087}"/>
              </a:ext>
            </a:extLst>
          </p:cNvPr>
          <p:cNvGrpSpPr/>
          <p:nvPr/>
        </p:nvGrpSpPr>
        <p:grpSpPr>
          <a:xfrm>
            <a:off x="5562682" y="2995795"/>
            <a:ext cx="1072979" cy="699237"/>
            <a:chOff x="5562682" y="3541611"/>
            <a:chExt cx="1072979" cy="699237"/>
          </a:xfrm>
          <a:noFill/>
        </p:grpSpPr>
        <p:sp>
          <p:nvSpPr>
            <p:cNvPr id="3" name="star">
              <a:extLst>
                <a:ext uri="{FF2B5EF4-FFF2-40B4-BE49-F238E27FC236}">
                  <a16:creationId xmlns:a16="http://schemas.microsoft.com/office/drawing/2014/main" id="{FE517BC2-D6F5-D7F4-47A5-48E32E202AFC}"/>
                </a:ext>
              </a:extLst>
            </p:cNvPr>
            <p:cNvSpPr/>
            <p:nvPr/>
          </p:nvSpPr>
          <p:spPr>
            <a:xfrm>
              <a:off x="5562682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star">
              <a:extLst>
                <a:ext uri="{FF2B5EF4-FFF2-40B4-BE49-F238E27FC236}">
                  <a16:creationId xmlns:a16="http://schemas.microsoft.com/office/drawing/2014/main" id="{2B7C8EB1-81C7-6B81-995F-A46AED866CB2}"/>
                </a:ext>
              </a:extLst>
            </p:cNvPr>
            <p:cNvSpPr/>
            <p:nvPr/>
          </p:nvSpPr>
          <p:spPr>
            <a:xfrm>
              <a:off x="5955675" y="3541611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star">
              <a:extLst>
                <a:ext uri="{FF2B5EF4-FFF2-40B4-BE49-F238E27FC236}">
                  <a16:creationId xmlns:a16="http://schemas.microsoft.com/office/drawing/2014/main" id="{B3BA1C70-D6D8-C101-9186-DAA3EC8925BB}"/>
                </a:ext>
              </a:extLst>
            </p:cNvPr>
            <p:cNvSpPr/>
            <p:nvPr/>
          </p:nvSpPr>
          <p:spPr>
            <a:xfrm>
              <a:off x="6348668" y="3931574"/>
              <a:ext cx="286993" cy="309274"/>
            </a:xfrm>
            <a:custGeom>
              <a:avLst/>
              <a:gdLst>
                <a:gd name="connsiteX0" fmla="*/ 1628070 w 1950383"/>
                <a:gd name="connsiteY0" fmla="*/ 235246 h 2101798"/>
                <a:gd name="connsiteX1" fmla="*/ 1444563 w 1950383"/>
                <a:gd name="connsiteY1" fmla="*/ 727053 h 2101798"/>
                <a:gd name="connsiteX2" fmla="*/ 1950383 w 1950383"/>
                <a:gd name="connsiteY2" fmla="*/ 727049 h 2101798"/>
                <a:gd name="connsiteX3" fmla="*/ 1510770 w 1950383"/>
                <a:gd name="connsiteY3" fmla="*/ 1062879 h 2101798"/>
                <a:gd name="connsiteX4" fmla="*/ 1937824 w 1950383"/>
                <a:gd name="connsiteY4" fmla="*/ 1392149 h 2101798"/>
                <a:gd name="connsiteX5" fmla="*/ 1428152 w 1950383"/>
                <a:gd name="connsiteY5" fmla="*/ 1389867 h 2101798"/>
                <a:gd name="connsiteX6" fmla="*/ 1586858 w 1950383"/>
                <a:gd name="connsiteY6" fmla="*/ 1903440 h 2101798"/>
                <a:gd name="connsiteX7" fmla="*/ 1134555 w 1950383"/>
                <a:gd name="connsiteY7" fmla="*/ 1557907 h 2101798"/>
                <a:gd name="connsiteX8" fmla="*/ 931622 w 1950383"/>
                <a:gd name="connsiteY8" fmla="*/ 2101798 h 2101798"/>
                <a:gd name="connsiteX9" fmla="*/ 799037 w 1950383"/>
                <a:gd name="connsiteY9" fmla="*/ 1606595 h 2101798"/>
                <a:gd name="connsiteX10" fmla="*/ 410467 w 1950383"/>
                <a:gd name="connsiteY10" fmla="*/ 1903440 h 2101798"/>
                <a:gd name="connsiteX11" fmla="*/ 570359 w 1950383"/>
                <a:gd name="connsiteY11" fmla="*/ 1386030 h 2101798"/>
                <a:gd name="connsiteX12" fmla="*/ 0 w 1950383"/>
                <a:gd name="connsiteY12" fmla="*/ 1383483 h 2101798"/>
                <a:gd name="connsiteX13" fmla="*/ 471208 w 1950383"/>
                <a:gd name="connsiteY13" fmla="*/ 1051156 h 2101798"/>
                <a:gd name="connsiteX14" fmla="*/ 46942 w 1950383"/>
                <a:gd name="connsiteY14" fmla="*/ 727049 h 2101798"/>
                <a:gd name="connsiteX15" fmla="*/ 563545 w 1950383"/>
                <a:gd name="connsiteY15" fmla="*/ 727053 h 2101798"/>
                <a:gd name="connsiteX16" fmla="*/ 430429 w 1950383"/>
                <a:gd name="connsiteY16" fmla="*/ 229890 h 2101798"/>
                <a:gd name="connsiteX17" fmla="*/ 831955 w 1950383"/>
                <a:gd name="connsiteY17" fmla="*/ 539487 h 2101798"/>
                <a:gd name="connsiteX18" fmla="*/ 998663 w 1950383"/>
                <a:gd name="connsiteY18" fmla="*/ 0 h 2101798"/>
                <a:gd name="connsiteX19" fmla="*/ 1170975 w 1950383"/>
                <a:gd name="connsiteY19" fmla="*/ 557628 h 2101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50383" h="2101798">
                  <a:moveTo>
                    <a:pt x="1628070" y="235246"/>
                  </a:moveTo>
                  <a:lnTo>
                    <a:pt x="1444563" y="727053"/>
                  </a:lnTo>
                  <a:lnTo>
                    <a:pt x="1950383" y="727049"/>
                  </a:lnTo>
                  <a:lnTo>
                    <a:pt x="1510770" y="1062879"/>
                  </a:lnTo>
                  <a:lnTo>
                    <a:pt x="1937824" y="1392149"/>
                  </a:lnTo>
                  <a:lnTo>
                    <a:pt x="1428152" y="1389867"/>
                  </a:lnTo>
                  <a:lnTo>
                    <a:pt x="1586858" y="1903440"/>
                  </a:lnTo>
                  <a:lnTo>
                    <a:pt x="1134555" y="1557907"/>
                  </a:lnTo>
                  <a:lnTo>
                    <a:pt x="931622" y="2101798"/>
                  </a:lnTo>
                  <a:lnTo>
                    <a:pt x="799037" y="1606595"/>
                  </a:lnTo>
                  <a:lnTo>
                    <a:pt x="410467" y="1903440"/>
                  </a:lnTo>
                  <a:lnTo>
                    <a:pt x="570359" y="1386030"/>
                  </a:lnTo>
                  <a:lnTo>
                    <a:pt x="0" y="1383483"/>
                  </a:lnTo>
                  <a:lnTo>
                    <a:pt x="471208" y="1051156"/>
                  </a:lnTo>
                  <a:lnTo>
                    <a:pt x="46942" y="727049"/>
                  </a:lnTo>
                  <a:lnTo>
                    <a:pt x="563545" y="727053"/>
                  </a:lnTo>
                  <a:lnTo>
                    <a:pt x="430429" y="229890"/>
                  </a:lnTo>
                  <a:lnTo>
                    <a:pt x="831955" y="539487"/>
                  </a:lnTo>
                  <a:lnTo>
                    <a:pt x="998663" y="0"/>
                  </a:lnTo>
                  <a:lnTo>
                    <a:pt x="1170975" y="557628"/>
                  </a:lnTo>
                  <a:close/>
                </a:path>
              </a:pathLst>
            </a:custGeom>
            <a:grpFill/>
            <a:ln w="34925">
              <a:solidFill>
                <a:srgbClr val="843E8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1628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95</Words>
  <Application>Microsoft Macintosh PowerPoint</Application>
  <PresentationFormat>Widescreen</PresentationFormat>
  <Paragraphs>67</Paragraphs>
  <Slides>50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649</cp:revision>
  <dcterms:created xsi:type="dcterms:W3CDTF">2021-01-11T17:47:06Z</dcterms:created>
  <dcterms:modified xsi:type="dcterms:W3CDTF">2022-09-05T10:50:50Z</dcterms:modified>
</cp:coreProperties>
</file>