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9" r:id="rId2"/>
    <p:sldId id="316" r:id="rId3"/>
    <p:sldId id="317" r:id="rId4"/>
    <p:sldId id="318" r:id="rId5"/>
    <p:sldId id="319" r:id="rId6"/>
    <p:sldId id="320" r:id="rId7"/>
    <p:sldId id="28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16"/>
            <p14:sldId id="317"/>
            <p14:sldId id="318"/>
            <p14:sldId id="319"/>
            <p14:sldId id="320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4" orient="horz" pos="640" userDrawn="1">
          <p15:clr>
            <a:srgbClr val="A4A3A4"/>
          </p15:clr>
        </p15:guide>
        <p15:guide id="17" orient="horz" pos="3181" userDrawn="1">
          <p15:clr>
            <a:srgbClr val="A4A3A4"/>
          </p15:clr>
        </p15:guide>
        <p15:guide id="24" orient="horz" pos="3543" userDrawn="1">
          <p15:clr>
            <a:srgbClr val="A4A3A4"/>
          </p15:clr>
        </p15:guide>
        <p15:guide id="25" pos="3840" userDrawn="1">
          <p15:clr>
            <a:srgbClr val="A4A3A4"/>
          </p15:clr>
        </p15:guide>
        <p15:guide id="26" orient="horz" pos="379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AAE1"/>
    <a:srgbClr val="E7257E"/>
    <a:srgbClr val="272727"/>
    <a:srgbClr val="A065E8"/>
    <a:srgbClr val="7723F7"/>
    <a:srgbClr val="F8AD0C"/>
    <a:srgbClr val="F7C915"/>
    <a:srgbClr val="2CB76A"/>
    <a:srgbClr val="36CCC5"/>
    <a:srgbClr val="7AB3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94" autoAdjust="0"/>
    <p:restoredTop sz="93887"/>
  </p:normalViewPr>
  <p:slideViewPr>
    <p:cSldViewPr snapToGrid="0" snapToObjects="1">
      <p:cViewPr varScale="1">
        <p:scale>
          <a:sx n="87" d="100"/>
          <a:sy n="87" d="100"/>
        </p:scale>
        <p:origin x="1072" y="200"/>
      </p:cViewPr>
      <p:guideLst>
        <p:guide orient="horz" pos="640"/>
        <p:guide orient="horz" pos="3181"/>
        <p:guide orient="horz" pos="3543"/>
        <p:guide pos="3840"/>
        <p:guide orient="horz" pos="3793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7/6/22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236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45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96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734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11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8235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2FA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7/6/22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5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A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Subitise Five Frames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CF85DC-A4F7-1616-0C28-3007E62DD66E}"/>
              </a:ext>
            </a:extLst>
          </p:cNvPr>
          <p:cNvSpPr/>
          <p:nvPr/>
        </p:nvSpPr>
        <p:spPr>
          <a:xfrm>
            <a:off x="0" y="1604049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025716" y="5858932"/>
            <a:ext cx="761999" cy="761999"/>
          </a:xfrm>
          <a:prstGeom prst="rect">
            <a:avLst/>
          </a:prstGeom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4759CB7-D25F-C2DF-7404-B413707F464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098825" y="5858932"/>
            <a:ext cx="761999" cy="761999"/>
          </a:xfrm>
          <a:prstGeom prst="rect">
            <a:avLst/>
          </a:prstGeom>
        </p:spPr>
      </p:pic>
      <p:pic>
        <p:nvPicPr>
          <p:cNvPr id="34" name="Picture 33" descr="A group of yellow stars&#10;&#10;Description automatically generated with low confidence">
            <a:extLst>
              <a:ext uri="{FF2B5EF4-FFF2-40B4-BE49-F238E27FC236}">
                <a16:creationId xmlns:a16="http://schemas.microsoft.com/office/drawing/2014/main" id="{3BACC196-5B35-2CFA-E1F6-79BB30B0EC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31021">
            <a:off x="2510348" y="1626688"/>
            <a:ext cx="5951220" cy="1243330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6" name="Picture 35" descr="A picture containing clipart&#10;&#10;Description automatically generated">
            <a:extLst>
              <a:ext uri="{FF2B5EF4-FFF2-40B4-BE49-F238E27FC236}">
                <a16:creationId xmlns:a16="http://schemas.microsoft.com/office/drawing/2014/main" id="{DFB61162-C68C-C6ED-C2D5-2553C7180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81068">
            <a:off x="3636332" y="3941939"/>
            <a:ext cx="5951220" cy="1243330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8" name="Picture 37" descr="A picture containing shape&#10;&#10;Description automatically generated">
            <a:extLst>
              <a:ext uri="{FF2B5EF4-FFF2-40B4-BE49-F238E27FC236}">
                <a16:creationId xmlns:a16="http://schemas.microsoft.com/office/drawing/2014/main" id="{17455F85-E923-74C8-368A-E39405C628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65304">
            <a:off x="5363437" y="2770451"/>
            <a:ext cx="5951220" cy="1243330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7312B8-6449-3DDF-A4B6-3646712B47A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321619" y="3229897"/>
            <a:ext cx="2331431" cy="214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01F47DD-31B7-BF72-4574-0C4582F246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129361"/>
              </p:ext>
            </p:extLst>
          </p:nvPr>
        </p:nvGraphicFramePr>
        <p:xfrm>
          <a:off x="2116106" y="1380912"/>
          <a:ext cx="7970705" cy="1592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141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1592030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27AEEE0-2863-925E-D150-CBB7BD510C07}"/>
              </a:ext>
            </a:extLst>
          </p:cNvPr>
          <p:cNvSpPr txBox="1"/>
          <p:nvPr/>
        </p:nvSpPr>
        <p:spPr>
          <a:xfrm>
            <a:off x="2395855" y="349229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B15B2577-3F6E-08B6-EE87-521DBFC4D7CC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2FAAE1"/>
                </a:solidFill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AD8ED0B-7845-1664-4D2B-3B98BDCF2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0112" y="1554499"/>
            <a:ext cx="1302311" cy="124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62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01F47DD-31B7-BF72-4574-0C4582F24616}"/>
              </a:ext>
            </a:extLst>
          </p:cNvPr>
          <p:cNvGraphicFramePr>
            <a:graphicFrameLocks noGrp="1"/>
          </p:cNvGraphicFramePr>
          <p:nvPr/>
        </p:nvGraphicFramePr>
        <p:xfrm>
          <a:off x="2116106" y="1380912"/>
          <a:ext cx="7970705" cy="1592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141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1592030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27AEEE0-2863-925E-D150-CBB7BD510C07}"/>
              </a:ext>
            </a:extLst>
          </p:cNvPr>
          <p:cNvSpPr txBox="1"/>
          <p:nvPr/>
        </p:nvSpPr>
        <p:spPr>
          <a:xfrm>
            <a:off x="2395855" y="349229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B15B2577-3F6E-08B6-EE87-521DBFC4D7CC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2FAAE1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AD8ED0B-7845-1664-4D2B-3B98BDCF2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0112" y="1554499"/>
            <a:ext cx="1302311" cy="1244857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C4DE03CE-7EA2-6101-2772-A9F22A6B97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6300" y="1554499"/>
            <a:ext cx="1302311" cy="124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6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01F47DD-31B7-BF72-4574-0C4582F24616}"/>
              </a:ext>
            </a:extLst>
          </p:cNvPr>
          <p:cNvGraphicFramePr>
            <a:graphicFrameLocks noGrp="1"/>
          </p:cNvGraphicFramePr>
          <p:nvPr/>
        </p:nvGraphicFramePr>
        <p:xfrm>
          <a:off x="2116106" y="1380912"/>
          <a:ext cx="7970705" cy="1592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141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1592030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27AEEE0-2863-925E-D150-CBB7BD510C07}"/>
              </a:ext>
            </a:extLst>
          </p:cNvPr>
          <p:cNvSpPr txBox="1"/>
          <p:nvPr/>
        </p:nvSpPr>
        <p:spPr>
          <a:xfrm>
            <a:off x="2395855" y="349229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B15B2577-3F6E-08B6-EE87-521DBFC4D7CC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2FAAE1"/>
                </a:solidFill>
                <a:latin typeface="Comic Sans MS" panose="030F0702030302020204" pitchFamily="66" charset="0"/>
              </a:rPr>
              <a:t>3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AD8ED0B-7845-1664-4D2B-3B98BDCF2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0112" y="1554499"/>
            <a:ext cx="1302311" cy="1244857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C4DE03CE-7EA2-6101-2772-A9F22A6B97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6300" y="1554499"/>
            <a:ext cx="1302311" cy="1244857"/>
          </a:xfrm>
          <a:prstGeom prst="rect">
            <a:avLst/>
          </a:prstGeom>
        </p:spPr>
      </p:pic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BF9B5FBA-F2F4-E972-E11F-CFE0B60F83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2488" y="1554499"/>
            <a:ext cx="1302311" cy="124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7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01F47DD-31B7-BF72-4574-0C4582F24616}"/>
              </a:ext>
            </a:extLst>
          </p:cNvPr>
          <p:cNvGraphicFramePr>
            <a:graphicFrameLocks noGrp="1"/>
          </p:cNvGraphicFramePr>
          <p:nvPr/>
        </p:nvGraphicFramePr>
        <p:xfrm>
          <a:off x="2116106" y="1380912"/>
          <a:ext cx="7970705" cy="1592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141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1592030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27AEEE0-2863-925E-D150-CBB7BD510C07}"/>
              </a:ext>
            </a:extLst>
          </p:cNvPr>
          <p:cNvSpPr txBox="1"/>
          <p:nvPr/>
        </p:nvSpPr>
        <p:spPr>
          <a:xfrm>
            <a:off x="2395855" y="349229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B15B2577-3F6E-08B6-EE87-521DBFC4D7CC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2FAAE1"/>
                </a:solidFill>
                <a:latin typeface="Comic Sans MS" panose="030F0702030302020204" pitchFamily="66" charset="0"/>
              </a:rPr>
              <a:t>4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AD8ED0B-7845-1664-4D2B-3B98BDCF2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0112" y="1554499"/>
            <a:ext cx="1302311" cy="1244857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C4DE03CE-7EA2-6101-2772-A9F22A6B97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6300" y="1554499"/>
            <a:ext cx="1302311" cy="1244857"/>
          </a:xfrm>
          <a:prstGeom prst="rect">
            <a:avLst/>
          </a:prstGeom>
        </p:spPr>
      </p:pic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BF9B5FBA-F2F4-E972-E11F-CFE0B60F83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2488" y="1554499"/>
            <a:ext cx="1302311" cy="1244857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EF8E4D14-506F-0710-0386-16D8A6393C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677" y="1554499"/>
            <a:ext cx="1302311" cy="124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37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01F47DD-31B7-BF72-4574-0C4582F24616}"/>
              </a:ext>
            </a:extLst>
          </p:cNvPr>
          <p:cNvGraphicFramePr>
            <a:graphicFrameLocks noGrp="1"/>
          </p:cNvGraphicFramePr>
          <p:nvPr/>
        </p:nvGraphicFramePr>
        <p:xfrm>
          <a:off x="2116106" y="1380912"/>
          <a:ext cx="7970705" cy="1592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141">
                  <a:extLst>
                    <a:ext uri="{9D8B030D-6E8A-4147-A177-3AD203B41FA5}">
                      <a16:colId xmlns:a16="http://schemas.microsoft.com/office/drawing/2014/main" val="2675762367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3193912533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1374163389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982748695"/>
                    </a:ext>
                  </a:extLst>
                </a:gridCol>
                <a:gridCol w="1594141">
                  <a:extLst>
                    <a:ext uri="{9D8B030D-6E8A-4147-A177-3AD203B41FA5}">
                      <a16:colId xmlns:a16="http://schemas.microsoft.com/office/drawing/2014/main" val="2604281229"/>
                    </a:ext>
                  </a:extLst>
                </a:gridCol>
              </a:tblGrid>
              <a:tr h="1592030"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00584" marR="100584" marT="50292" marB="50292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054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27AEEE0-2863-925E-D150-CBB7BD510C07}"/>
              </a:ext>
            </a:extLst>
          </p:cNvPr>
          <p:cNvSpPr txBox="1"/>
          <p:nvPr/>
        </p:nvSpPr>
        <p:spPr>
          <a:xfrm>
            <a:off x="2395855" y="3492296"/>
            <a:ext cx="74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stars are there?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B15B2577-3F6E-08B6-EE87-521DBFC4D7CC}"/>
              </a:ext>
            </a:extLst>
          </p:cNvPr>
          <p:cNvSpPr txBox="1"/>
          <p:nvPr/>
        </p:nvSpPr>
        <p:spPr>
          <a:xfrm>
            <a:off x="5289768" y="4263625"/>
            <a:ext cx="1644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7000" b="1" dirty="0">
                <a:solidFill>
                  <a:srgbClr val="2FAAE1"/>
                </a:solidFill>
                <a:latin typeface="Comic Sans MS" panose="030F0702030302020204" pitchFamily="66" charset="0"/>
              </a:rPr>
              <a:t>5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AD8ED0B-7845-1664-4D2B-3B98BDCF2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0112" y="1554499"/>
            <a:ext cx="1302311" cy="1244857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C4DE03CE-7EA2-6101-2772-A9F22A6B97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6301" y="1554499"/>
            <a:ext cx="1302311" cy="1244857"/>
          </a:xfrm>
          <a:prstGeom prst="rect">
            <a:avLst/>
          </a:prstGeom>
        </p:spPr>
      </p:pic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BF9B5FBA-F2F4-E972-E11F-CFE0B60F83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2490" y="1554499"/>
            <a:ext cx="1302311" cy="1244857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EF8E4D14-506F-0710-0386-16D8A6393C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679" y="1554499"/>
            <a:ext cx="1302311" cy="1244857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AB5E8D43-D159-16A8-5894-EE24AA2EC8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4866" y="1554499"/>
            <a:ext cx="1302311" cy="124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3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 err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Subitise</a:t>
            </a:r>
            <a:r>
              <a:rPr lang="en-US" sz="3500" b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Five </a:t>
            </a: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Frames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E2AE85D-5382-7FE7-2F89-E82FECFEF3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AB5EA4-95B5-D877-EBA5-0CFF3CD100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349278" y="1855418"/>
            <a:ext cx="3434451" cy="315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16357</TotalTime>
  <Words>67</Words>
  <Application>Microsoft Macintosh PowerPoint</Application>
  <PresentationFormat>Widescreen</PresentationFormat>
  <Paragraphs>20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775</cp:revision>
  <dcterms:created xsi:type="dcterms:W3CDTF">2021-01-11T17:47:06Z</dcterms:created>
  <dcterms:modified xsi:type="dcterms:W3CDTF">2022-07-06T13:47:49Z</dcterms:modified>
</cp:coreProperties>
</file>