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9" r:id="rId2"/>
    <p:sldId id="321" r:id="rId3"/>
    <p:sldId id="322" r:id="rId4"/>
    <p:sldId id="323" r:id="rId5"/>
    <p:sldId id="324" r:id="rId6"/>
    <p:sldId id="325" r:id="rId7"/>
    <p:sldId id="327" r:id="rId8"/>
    <p:sldId id="328" r:id="rId9"/>
    <p:sldId id="329" r:id="rId10"/>
    <p:sldId id="2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22"/>
            <p14:sldId id="323"/>
            <p14:sldId id="324"/>
            <p14:sldId id="325"/>
            <p14:sldId id="327"/>
            <p14:sldId id="328"/>
            <p14:sldId id="329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35" orient="horz" pos="2160" userDrawn="1">
          <p15:clr>
            <a:srgbClr val="A4A3A4"/>
          </p15:clr>
        </p15:guide>
        <p15:guide id="44" pos="2094" userDrawn="1">
          <p15:clr>
            <a:srgbClr val="A4A3A4"/>
          </p15:clr>
        </p15:guide>
        <p15:guide id="47" pos="6698" userDrawn="1">
          <p15:clr>
            <a:srgbClr val="A4A3A4"/>
          </p15:clr>
        </p15:guide>
        <p15:guide id="48" pos="3795" userDrawn="1">
          <p15:clr>
            <a:srgbClr val="A4A3A4"/>
          </p15:clr>
        </p15:guide>
        <p15:guide id="49" orient="horz" pos="3657" userDrawn="1">
          <p15:clr>
            <a:srgbClr val="A4A3A4"/>
          </p15:clr>
        </p15:guide>
        <p15:guide id="50" orient="horz" pos="913" userDrawn="1">
          <p15:clr>
            <a:srgbClr val="A4A3A4"/>
          </p15:clr>
        </p15:guide>
        <p15:guide id="51" pos="3613" userDrawn="1">
          <p15:clr>
            <a:srgbClr val="A4A3A4"/>
          </p15:clr>
        </p15:guide>
        <p15:guide id="52" pos="6380" userDrawn="1">
          <p15:clr>
            <a:srgbClr val="A4A3A4"/>
          </p15:clr>
        </p15:guide>
        <p15:guide id="53" orient="horz" pos="35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5A44"/>
    <a:srgbClr val="F39200"/>
    <a:srgbClr val="FDE701"/>
    <a:srgbClr val="1F70C1"/>
    <a:srgbClr val="E7257E"/>
    <a:srgbClr val="2FAAE1"/>
    <a:srgbClr val="272727"/>
    <a:srgbClr val="A065E8"/>
    <a:srgbClr val="7723F7"/>
    <a:srgbClr val="F8AD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04" autoAdjust="0"/>
    <p:restoredTop sz="93969"/>
  </p:normalViewPr>
  <p:slideViewPr>
    <p:cSldViewPr snapToGrid="0" snapToObjects="1">
      <p:cViewPr varScale="1">
        <p:scale>
          <a:sx n="42" d="100"/>
          <a:sy n="42" d="100"/>
        </p:scale>
        <p:origin x="62" y="816"/>
      </p:cViewPr>
      <p:guideLst>
        <p:guide orient="horz" pos="2160"/>
        <p:guide pos="2094"/>
        <p:guide pos="6698"/>
        <p:guide pos="3795"/>
        <p:guide orient="horz" pos="3657"/>
        <p:guide orient="horz" pos="913"/>
        <p:guide pos="3613"/>
        <p:guide pos="6380"/>
        <p:guide orient="horz" pos="3566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7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8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37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13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3322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30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87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EC5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9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5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Balancing Exercises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743DAE-4D98-BE38-60A4-F32698DB17AA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83F08-A31B-EB7A-8E7C-6DB17CD9A2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688552" y="5869251"/>
            <a:ext cx="752400" cy="7427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34A985-57CF-51DE-2498-78E85947097A}"/>
              </a:ext>
            </a:extLst>
          </p:cNvPr>
          <p:cNvSpPr txBox="1"/>
          <p:nvPr/>
        </p:nvSpPr>
        <p:spPr>
          <a:xfrm>
            <a:off x="9550845" y="6055265"/>
            <a:ext cx="259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Physical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9DC6A7-43C3-0AFF-9F31-D77E4760517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00300" y="1285864"/>
            <a:ext cx="11191400" cy="423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Balancing Exercises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8BC9B4-7F3E-667F-72FC-7801CBAF4D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615" t="-526" r="-1700" b="-1590"/>
          <a:stretch/>
        </p:blipFill>
        <p:spPr>
          <a:xfrm>
            <a:off x="5213023" y="1536569"/>
            <a:ext cx="1804465" cy="37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D08AB90E-9BAF-BC7B-2321-0681DA50DE53}"/>
              </a:ext>
            </a:extLst>
          </p:cNvPr>
          <p:cNvSpPr/>
          <p:nvPr/>
        </p:nvSpPr>
        <p:spPr>
          <a:xfrm>
            <a:off x="5746349" y="2770280"/>
            <a:ext cx="4602184" cy="1296187"/>
          </a:xfrm>
          <a:custGeom>
            <a:avLst/>
            <a:gdLst>
              <a:gd name="connsiteX0" fmla="*/ 0 w 4602184"/>
              <a:gd name="connsiteY0" fmla="*/ 0 h 1296187"/>
              <a:gd name="connsiteX1" fmla="*/ 4452383 w 4602184"/>
              <a:gd name="connsiteY1" fmla="*/ 0 h 1296187"/>
              <a:gd name="connsiteX2" fmla="*/ 4602184 w 4602184"/>
              <a:gd name="connsiteY2" fmla="*/ 0 h 1296187"/>
              <a:gd name="connsiteX3" fmla="*/ 4602184 w 4602184"/>
              <a:gd name="connsiteY3" fmla="*/ 36192 h 1296187"/>
              <a:gd name="connsiteX4" fmla="*/ 4602184 w 4602184"/>
              <a:gd name="connsiteY4" fmla="*/ 685530 h 1296187"/>
              <a:gd name="connsiteX5" fmla="*/ 4602184 w 4602184"/>
              <a:gd name="connsiteY5" fmla="*/ 1044182 h 1296187"/>
              <a:gd name="connsiteX6" fmla="*/ 4350179 w 4602184"/>
              <a:gd name="connsiteY6" fmla="*/ 1296187 h 1296187"/>
              <a:gd name="connsiteX7" fmla="*/ 3974560 w 4602184"/>
              <a:gd name="connsiteY7" fmla="*/ 1296187 h 1296187"/>
              <a:gd name="connsiteX8" fmla="*/ 0 w 4602184"/>
              <a:gd name="connsiteY8" fmla="*/ 1296187 h 129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02184" h="1296187">
                <a:moveTo>
                  <a:pt x="0" y="0"/>
                </a:moveTo>
                <a:lnTo>
                  <a:pt x="4452383" y="0"/>
                </a:lnTo>
                <a:lnTo>
                  <a:pt x="4602184" y="0"/>
                </a:lnTo>
                <a:lnTo>
                  <a:pt x="4602184" y="36192"/>
                </a:lnTo>
                <a:lnTo>
                  <a:pt x="4602184" y="685530"/>
                </a:lnTo>
                <a:lnTo>
                  <a:pt x="4602184" y="1044182"/>
                </a:lnTo>
                <a:cubicBezTo>
                  <a:pt x="4602184" y="1183361"/>
                  <a:pt x="4489358" y="1296187"/>
                  <a:pt x="4350179" y="1296187"/>
                </a:cubicBezTo>
                <a:lnTo>
                  <a:pt x="3974560" y="1296187"/>
                </a:lnTo>
                <a:lnTo>
                  <a:pt x="0" y="1296187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800607-1AC2-FC65-8EE5-8FE28957F773}"/>
              </a:ext>
            </a:extLst>
          </p:cNvPr>
          <p:cNvSpPr txBox="1"/>
          <p:nvPr/>
        </p:nvSpPr>
        <p:spPr>
          <a:xfrm>
            <a:off x="6033457" y="2999657"/>
            <a:ext cx="4363607" cy="8925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Stand on your tiptoes, raise your arms in the air!</a:t>
            </a:r>
          </a:p>
        </p:txBody>
      </p:sp>
      <p:pic>
        <p:nvPicPr>
          <p:cNvPr id="5" name="exercise 1">
            <a:extLst>
              <a:ext uri="{FF2B5EF4-FFF2-40B4-BE49-F238E27FC236}">
                <a16:creationId xmlns:a16="http://schemas.microsoft.com/office/drawing/2014/main" id="{2BD96A70-DA82-7BCC-2099-EFE1C0325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298" y="1001171"/>
            <a:ext cx="2311400" cy="490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F872D7-111A-EA62-E776-B2E8C4AEAF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159"/>
          <a:stretch/>
        </p:blipFill>
        <p:spPr>
          <a:xfrm flipH="1">
            <a:off x="1596496" y="1028466"/>
            <a:ext cx="3296058" cy="4711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F8E69A-DAB1-5F46-7727-A535FFA38E4D}"/>
              </a:ext>
            </a:extLst>
          </p:cNvPr>
          <p:cNvSpPr txBox="1"/>
          <p:nvPr/>
        </p:nvSpPr>
        <p:spPr>
          <a:xfrm>
            <a:off x="6033457" y="2522603"/>
            <a:ext cx="4363607" cy="184665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Raise your arms above</a:t>
            </a:r>
          </a:p>
          <a:p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your head. </a:t>
            </a:r>
          </a:p>
          <a:p>
            <a:pPr>
              <a:spcBef>
                <a:spcPts val="600"/>
              </a:spcBef>
            </a:pPr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Stretch from side to side. </a:t>
            </a:r>
          </a:p>
          <a:p>
            <a:pPr>
              <a:spcBef>
                <a:spcPts val="600"/>
              </a:spcBef>
            </a:pPr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Hold for a count of 1, 2, 3!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E5A3EEB-1000-5346-5F64-B3F38ABCCAA0}"/>
              </a:ext>
            </a:extLst>
          </p:cNvPr>
          <p:cNvSpPr/>
          <p:nvPr/>
        </p:nvSpPr>
        <p:spPr>
          <a:xfrm>
            <a:off x="5757332" y="2358379"/>
            <a:ext cx="4896000" cy="2185135"/>
          </a:xfrm>
          <a:custGeom>
            <a:avLst/>
            <a:gdLst>
              <a:gd name="connsiteX0" fmla="*/ 0 w 4896000"/>
              <a:gd name="connsiteY0" fmla="*/ 0 h 2185135"/>
              <a:gd name="connsiteX1" fmla="*/ 252005 w 4896000"/>
              <a:gd name="connsiteY1" fmla="*/ 0 h 2185135"/>
              <a:gd name="connsiteX2" fmla="*/ 4643995 w 4896000"/>
              <a:gd name="connsiteY2" fmla="*/ 0 h 2185135"/>
              <a:gd name="connsiteX3" fmla="*/ 4896000 w 4896000"/>
              <a:gd name="connsiteY3" fmla="*/ 0 h 2185135"/>
              <a:gd name="connsiteX4" fmla="*/ 4896000 w 4896000"/>
              <a:gd name="connsiteY4" fmla="*/ 252005 h 2185135"/>
              <a:gd name="connsiteX5" fmla="*/ 4896000 w 4896000"/>
              <a:gd name="connsiteY5" fmla="*/ 673135 h 2185135"/>
              <a:gd name="connsiteX6" fmla="*/ 4896000 w 4896000"/>
              <a:gd name="connsiteY6" fmla="*/ 901343 h 2185135"/>
              <a:gd name="connsiteX7" fmla="*/ 4896000 w 4896000"/>
              <a:gd name="connsiteY7" fmla="*/ 925140 h 2185135"/>
              <a:gd name="connsiteX8" fmla="*/ 4896000 w 4896000"/>
              <a:gd name="connsiteY8" fmla="*/ 1259995 h 2185135"/>
              <a:gd name="connsiteX9" fmla="*/ 4896000 w 4896000"/>
              <a:gd name="connsiteY9" fmla="*/ 1574478 h 2185135"/>
              <a:gd name="connsiteX10" fmla="*/ 4896000 w 4896000"/>
              <a:gd name="connsiteY10" fmla="*/ 1933130 h 2185135"/>
              <a:gd name="connsiteX11" fmla="*/ 4643995 w 4896000"/>
              <a:gd name="connsiteY11" fmla="*/ 2185135 h 2185135"/>
              <a:gd name="connsiteX12" fmla="*/ 4268376 w 4896000"/>
              <a:gd name="connsiteY12" fmla="*/ 2185135 h 2185135"/>
              <a:gd name="connsiteX13" fmla="*/ 252005 w 4896000"/>
              <a:gd name="connsiteY13" fmla="*/ 2185135 h 2185135"/>
              <a:gd name="connsiteX14" fmla="*/ 0 w 4896000"/>
              <a:gd name="connsiteY14" fmla="*/ 2185135 h 2185135"/>
              <a:gd name="connsiteX15" fmla="*/ 0 w 4896000"/>
              <a:gd name="connsiteY15" fmla="*/ 1933130 h 2185135"/>
              <a:gd name="connsiteX16" fmla="*/ 0 w 4896000"/>
              <a:gd name="connsiteY16" fmla="*/ 1512000 h 2185135"/>
              <a:gd name="connsiteX17" fmla="*/ 0 w 4896000"/>
              <a:gd name="connsiteY17" fmla="*/ 1259995 h 2185135"/>
              <a:gd name="connsiteX18" fmla="*/ 0 w 4896000"/>
              <a:gd name="connsiteY18" fmla="*/ 925140 h 2185135"/>
              <a:gd name="connsiteX19" fmla="*/ 0 w 4896000"/>
              <a:gd name="connsiteY19" fmla="*/ 673135 h 2185135"/>
              <a:gd name="connsiteX20" fmla="*/ 0 w 4896000"/>
              <a:gd name="connsiteY20" fmla="*/ 252005 h 218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96000" h="2185135">
                <a:moveTo>
                  <a:pt x="0" y="0"/>
                </a:moveTo>
                <a:lnTo>
                  <a:pt x="252005" y="0"/>
                </a:lnTo>
                <a:lnTo>
                  <a:pt x="4643995" y="0"/>
                </a:lnTo>
                <a:lnTo>
                  <a:pt x="4896000" y="0"/>
                </a:lnTo>
                <a:lnTo>
                  <a:pt x="4896000" y="252005"/>
                </a:lnTo>
                <a:lnTo>
                  <a:pt x="4896000" y="673135"/>
                </a:lnTo>
                <a:lnTo>
                  <a:pt x="4896000" y="901343"/>
                </a:lnTo>
                <a:lnTo>
                  <a:pt x="4896000" y="925140"/>
                </a:lnTo>
                <a:lnTo>
                  <a:pt x="4896000" y="1259995"/>
                </a:lnTo>
                <a:lnTo>
                  <a:pt x="4896000" y="1574478"/>
                </a:lnTo>
                <a:lnTo>
                  <a:pt x="4896000" y="1933130"/>
                </a:lnTo>
                <a:cubicBezTo>
                  <a:pt x="4896000" y="2072309"/>
                  <a:pt x="4783174" y="2185135"/>
                  <a:pt x="4643995" y="2185135"/>
                </a:cubicBezTo>
                <a:lnTo>
                  <a:pt x="4268376" y="2185135"/>
                </a:lnTo>
                <a:lnTo>
                  <a:pt x="252005" y="2185135"/>
                </a:lnTo>
                <a:lnTo>
                  <a:pt x="0" y="2185135"/>
                </a:lnTo>
                <a:lnTo>
                  <a:pt x="0" y="1933130"/>
                </a:lnTo>
                <a:lnTo>
                  <a:pt x="0" y="1512000"/>
                </a:lnTo>
                <a:lnTo>
                  <a:pt x="0" y="1259995"/>
                </a:lnTo>
                <a:lnTo>
                  <a:pt x="0" y="925140"/>
                </a:lnTo>
                <a:lnTo>
                  <a:pt x="0" y="673135"/>
                </a:lnTo>
                <a:lnTo>
                  <a:pt x="0" y="252005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9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CE2CE095-117B-F238-D659-4B7C573B6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993" y="764098"/>
            <a:ext cx="3632200" cy="5245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365BDC-E1B0-3E6A-E8E9-FA3A092C4FC2}"/>
              </a:ext>
            </a:extLst>
          </p:cNvPr>
          <p:cNvSpPr txBox="1"/>
          <p:nvPr/>
        </p:nvSpPr>
        <p:spPr>
          <a:xfrm>
            <a:off x="6033457" y="3169239"/>
            <a:ext cx="4363607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800" dirty="0">
                <a:solidFill>
                  <a:srgbClr val="EC5A44"/>
                </a:solidFill>
                <a:latin typeface="Comic Sans MS" panose="030F0702030302020204" pitchFamily="66" charset="0"/>
              </a:rPr>
              <a:t>Jump up and down!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6FD9C848-62C5-4215-D4FD-7D8E021DE53B}"/>
              </a:ext>
            </a:extLst>
          </p:cNvPr>
          <p:cNvSpPr/>
          <p:nvPr/>
        </p:nvSpPr>
        <p:spPr>
          <a:xfrm rot="5400000">
            <a:off x="7451378" y="1237039"/>
            <a:ext cx="1000300" cy="4387620"/>
          </a:xfrm>
          <a:custGeom>
            <a:avLst/>
            <a:gdLst>
              <a:gd name="connsiteX0" fmla="*/ 0 w 1000300"/>
              <a:gd name="connsiteY0" fmla="*/ 4387620 h 4387620"/>
              <a:gd name="connsiteX1" fmla="*/ 0 w 1000300"/>
              <a:gd name="connsiteY1" fmla="*/ 0 h 4387620"/>
              <a:gd name="connsiteX2" fmla="*/ 389643 w 1000300"/>
              <a:gd name="connsiteY2" fmla="*/ 0 h 4387620"/>
              <a:gd name="connsiteX3" fmla="*/ 748295 w 1000300"/>
              <a:gd name="connsiteY3" fmla="*/ 0 h 4387620"/>
              <a:gd name="connsiteX4" fmla="*/ 1000300 w 1000300"/>
              <a:gd name="connsiteY4" fmla="*/ 252005 h 4387620"/>
              <a:gd name="connsiteX5" fmla="*/ 1000300 w 1000300"/>
              <a:gd name="connsiteY5" fmla="*/ 627624 h 4387620"/>
              <a:gd name="connsiteX6" fmla="*/ 1000300 w 1000300"/>
              <a:gd name="connsiteY6" fmla="*/ 4387620 h 43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300" h="4387620">
                <a:moveTo>
                  <a:pt x="0" y="4387620"/>
                </a:moveTo>
                <a:lnTo>
                  <a:pt x="0" y="0"/>
                </a:lnTo>
                <a:lnTo>
                  <a:pt x="389643" y="0"/>
                </a:lnTo>
                <a:lnTo>
                  <a:pt x="748295" y="0"/>
                </a:lnTo>
                <a:cubicBezTo>
                  <a:pt x="887474" y="0"/>
                  <a:pt x="1000300" y="112826"/>
                  <a:pt x="1000300" y="252005"/>
                </a:cubicBezTo>
                <a:lnTo>
                  <a:pt x="1000300" y="627624"/>
                </a:lnTo>
                <a:lnTo>
                  <a:pt x="1000300" y="4387620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70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C2272F-0663-5AA8-8825-CE0ED6126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899" y="1229257"/>
            <a:ext cx="4432113" cy="45508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F8BB63-A1B9-3282-ECBC-0256325CAB60}"/>
              </a:ext>
            </a:extLst>
          </p:cNvPr>
          <p:cNvSpPr txBox="1"/>
          <p:nvPr/>
        </p:nvSpPr>
        <p:spPr>
          <a:xfrm>
            <a:off x="6033457" y="3169239"/>
            <a:ext cx="4363607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800" dirty="0">
                <a:solidFill>
                  <a:srgbClr val="EC5A44"/>
                </a:solidFill>
                <a:latin typeface="Comic Sans MS" panose="030F0702030302020204" pitchFamily="66" charset="0"/>
              </a:rPr>
              <a:t>Stand on one leg.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D58C3FA1-0798-144C-8C7A-05E31602CA1D}"/>
              </a:ext>
            </a:extLst>
          </p:cNvPr>
          <p:cNvSpPr/>
          <p:nvPr/>
        </p:nvSpPr>
        <p:spPr>
          <a:xfrm rot="5400000">
            <a:off x="7451378" y="1237039"/>
            <a:ext cx="1000300" cy="4387620"/>
          </a:xfrm>
          <a:custGeom>
            <a:avLst/>
            <a:gdLst>
              <a:gd name="connsiteX0" fmla="*/ 0 w 1000300"/>
              <a:gd name="connsiteY0" fmla="*/ 4387620 h 4387620"/>
              <a:gd name="connsiteX1" fmla="*/ 0 w 1000300"/>
              <a:gd name="connsiteY1" fmla="*/ 0 h 4387620"/>
              <a:gd name="connsiteX2" fmla="*/ 389643 w 1000300"/>
              <a:gd name="connsiteY2" fmla="*/ 0 h 4387620"/>
              <a:gd name="connsiteX3" fmla="*/ 748295 w 1000300"/>
              <a:gd name="connsiteY3" fmla="*/ 0 h 4387620"/>
              <a:gd name="connsiteX4" fmla="*/ 1000300 w 1000300"/>
              <a:gd name="connsiteY4" fmla="*/ 252005 h 4387620"/>
              <a:gd name="connsiteX5" fmla="*/ 1000300 w 1000300"/>
              <a:gd name="connsiteY5" fmla="*/ 627624 h 4387620"/>
              <a:gd name="connsiteX6" fmla="*/ 1000300 w 1000300"/>
              <a:gd name="connsiteY6" fmla="*/ 4387620 h 43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300" h="4387620">
                <a:moveTo>
                  <a:pt x="0" y="4387620"/>
                </a:moveTo>
                <a:lnTo>
                  <a:pt x="0" y="0"/>
                </a:lnTo>
                <a:lnTo>
                  <a:pt x="389643" y="0"/>
                </a:lnTo>
                <a:lnTo>
                  <a:pt x="748295" y="0"/>
                </a:lnTo>
                <a:cubicBezTo>
                  <a:pt x="887474" y="0"/>
                  <a:pt x="1000300" y="112826"/>
                  <a:pt x="1000300" y="252005"/>
                </a:cubicBezTo>
                <a:lnTo>
                  <a:pt x="1000300" y="627624"/>
                </a:lnTo>
                <a:lnTo>
                  <a:pt x="1000300" y="4387620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31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194BFA7-6980-8FC5-DF4C-30925294A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23" y="1630111"/>
            <a:ext cx="4749339" cy="35684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0CDE65-6F95-BCD8-910E-6240A1C4E5DD}"/>
              </a:ext>
            </a:extLst>
          </p:cNvPr>
          <p:cNvSpPr txBox="1"/>
          <p:nvPr/>
        </p:nvSpPr>
        <p:spPr>
          <a:xfrm>
            <a:off x="6033457" y="2377953"/>
            <a:ext cx="4397476" cy="2169825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Stand on one leg, bend forwards and bring the other leg up.</a:t>
            </a:r>
          </a:p>
          <a:p>
            <a:pPr>
              <a:spcBef>
                <a:spcPts val="600"/>
              </a:spcBef>
            </a:pPr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Then swap and do the other leg!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2895AF7-75A2-193F-9478-5161945EA680}"/>
              </a:ext>
            </a:extLst>
          </p:cNvPr>
          <p:cNvSpPr/>
          <p:nvPr/>
        </p:nvSpPr>
        <p:spPr>
          <a:xfrm>
            <a:off x="5746349" y="2259420"/>
            <a:ext cx="4602386" cy="2438115"/>
          </a:xfrm>
          <a:custGeom>
            <a:avLst/>
            <a:gdLst>
              <a:gd name="connsiteX0" fmla="*/ 0 w 4602386"/>
              <a:gd name="connsiteY0" fmla="*/ 0 h 2438115"/>
              <a:gd name="connsiteX1" fmla="*/ 4350381 w 4602386"/>
              <a:gd name="connsiteY1" fmla="*/ 0 h 2438115"/>
              <a:gd name="connsiteX2" fmla="*/ 4602386 w 4602386"/>
              <a:gd name="connsiteY2" fmla="*/ 0 h 2438115"/>
              <a:gd name="connsiteX3" fmla="*/ 4602386 w 4602386"/>
              <a:gd name="connsiteY3" fmla="*/ 135466 h 2438115"/>
              <a:gd name="connsiteX4" fmla="*/ 4602386 w 4602386"/>
              <a:gd name="connsiteY4" fmla="*/ 252005 h 2438115"/>
              <a:gd name="connsiteX5" fmla="*/ 4602386 w 4602386"/>
              <a:gd name="connsiteY5" fmla="*/ 387471 h 2438115"/>
              <a:gd name="connsiteX6" fmla="*/ 4602386 w 4602386"/>
              <a:gd name="connsiteY6" fmla="*/ 790649 h 2438115"/>
              <a:gd name="connsiteX7" fmla="*/ 4602386 w 4602386"/>
              <a:gd name="connsiteY7" fmla="*/ 901343 h 2438115"/>
              <a:gd name="connsiteX8" fmla="*/ 4602386 w 4602386"/>
              <a:gd name="connsiteY8" fmla="*/ 926115 h 2438115"/>
              <a:gd name="connsiteX9" fmla="*/ 4602386 w 4602386"/>
              <a:gd name="connsiteY9" fmla="*/ 1036809 h 2438115"/>
              <a:gd name="connsiteX10" fmla="*/ 4602386 w 4602386"/>
              <a:gd name="connsiteY10" fmla="*/ 1042654 h 2438115"/>
              <a:gd name="connsiteX11" fmla="*/ 4602386 w 4602386"/>
              <a:gd name="connsiteY11" fmla="*/ 1178120 h 2438115"/>
              <a:gd name="connsiteX12" fmla="*/ 4602386 w 4602386"/>
              <a:gd name="connsiteY12" fmla="*/ 1259995 h 2438115"/>
              <a:gd name="connsiteX13" fmla="*/ 4602386 w 4602386"/>
              <a:gd name="connsiteY13" fmla="*/ 1395461 h 2438115"/>
              <a:gd name="connsiteX14" fmla="*/ 4602386 w 4602386"/>
              <a:gd name="connsiteY14" fmla="*/ 1691992 h 2438115"/>
              <a:gd name="connsiteX15" fmla="*/ 4602386 w 4602386"/>
              <a:gd name="connsiteY15" fmla="*/ 1827458 h 2438115"/>
              <a:gd name="connsiteX16" fmla="*/ 4602386 w 4602386"/>
              <a:gd name="connsiteY16" fmla="*/ 2050644 h 2438115"/>
              <a:gd name="connsiteX17" fmla="*/ 4602386 w 4602386"/>
              <a:gd name="connsiteY17" fmla="*/ 2186110 h 2438115"/>
              <a:gd name="connsiteX18" fmla="*/ 4350381 w 4602386"/>
              <a:gd name="connsiteY18" fmla="*/ 2438115 h 2438115"/>
              <a:gd name="connsiteX19" fmla="*/ 3974762 w 4602386"/>
              <a:gd name="connsiteY19" fmla="*/ 2438115 h 2438115"/>
              <a:gd name="connsiteX20" fmla="*/ 0 w 4602386"/>
              <a:gd name="connsiteY20" fmla="*/ 2438115 h 2438115"/>
              <a:gd name="connsiteX21" fmla="*/ 0 w 4602386"/>
              <a:gd name="connsiteY21" fmla="*/ 2305175 h 2438115"/>
              <a:gd name="connsiteX22" fmla="*/ 0 w 4602386"/>
              <a:gd name="connsiteY22" fmla="*/ 1647466 h 2438115"/>
              <a:gd name="connsiteX23" fmla="*/ 0 w 4602386"/>
              <a:gd name="connsiteY23" fmla="*/ 1514526 h 2438115"/>
              <a:gd name="connsiteX24" fmla="*/ 0 w 4602386"/>
              <a:gd name="connsiteY24" fmla="*/ 957451 h 2438115"/>
              <a:gd name="connsiteX25" fmla="*/ 0 w 4602386"/>
              <a:gd name="connsiteY25" fmla="*/ 790649 h 2438115"/>
              <a:gd name="connsiteX26" fmla="*/ 0 w 4602386"/>
              <a:gd name="connsiteY26" fmla="*/ 166802 h 243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602386" h="2438115">
                <a:moveTo>
                  <a:pt x="0" y="0"/>
                </a:moveTo>
                <a:lnTo>
                  <a:pt x="4350381" y="0"/>
                </a:lnTo>
                <a:lnTo>
                  <a:pt x="4602386" y="0"/>
                </a:lnTo>
                <a:lnTo>
                  <a:pt x="4602386" y="135466"/>
                </a:lnTo>
                <a:lnTo>
                  <a:pt x="4602386" y="252005"/>
                </a:lnTo>
                <a:lnTo>
                  <a:pt x="4602386" y="387471"/>
                </a:lnTo>
                <a:lnTo>
                  <a:pt x="4602386" y="790649"/>
                </a:lnTo>
                <a:lnTo>
                  <a:pt x="4602386" y="901343"/>
                </a:lnTo>
                <a:lnTo>
                  <a:pt x="4602386" y="926115"/>
                </a:lnTo>
                <a:lnTo>
                  <a:pt x="4602386" y="1036809"/>
                </a:lnTo>
                <a:lnTo>
                  <a:pt x="4602386" y="1042654"/>
                </a:lnTo>
                <a:lnTo>
                  <a:pt x="4602386" y="1178120"/>
                </a:lnTo>
                <a:lnTo>
                  <a:pt x="4602386" y="1259995"/>
                </a:lnTo>
                <a:lnTo>
                  <a:pt x="4602386" y="1395461"/>
                </a:lnTo>
                <a:lnTo>
                  <a:pt x="4602386" y="1691992"/>
                </a:lnTo>
                <a:lnTo>
                  <a:pt x="4602386" y="1827458"/>
                </a:lnTo>
                <a:lnTo>
                  <a:pt x="4602386" y="2050644"/>
                </a:lnTo>
                <a:lnTo>
                  <a:pt x="4602386" y="2186110"/>
                </a:lnTo>
                <a:cubicBezTo>
                  <a:pt x="4602386" y="2325289"/>
                  <a:pt x="4489560" y="2438115"/>
                  <a:pt x="4350381" y="2438115"/>
                </a:cubicBezTo>
                <a:lnTo>
                  <a:pt x="3974762" y="2438115"/>
                </a:lnTo>
                <a:lnTo>
                  <a:pt x="0" y="2438115"/>
                </a:lnTo>
                <a:lnTo>
                  <a:pt x="0" y="2305175"/>
                </a:lnTo>
                <a:lnTo>
                  <a:pt x="0" y="1647466"/>
                </a:lnTo>
                <a:lnTo>
                  <a:pt x="0" y="1514526"/>
                </a:lnTo>
                <a:lnTo>
                  <a:pt x="0" y="957451"/>
                </a:lnTo>
                <a:lnTo>
                  <a:pt x="0" y="790649"/>
                </a:lnTo>
                <a:lnTo>
                  <a:pt x="0" y="166802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76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85EBA9F-50D2-0E7B-6487-CD5E4C4A39D0}"/>
              </a:ext>
            </a:extLst>
          </p:cNvPr>
          <p:cNvSpPr/>
          <p:nvPr/>
        </p:nvSpPr>
        <p:spPr>
          <a:xfrm>
            <a:off x="5746349" y="2787213"/>
            <a:ext cx="4602184" cy="1296187"/>
          </a:xfrm>
          <a:custGeom>
            <a:avLst/>
            <a:gdLst>
              <a:gd name="connsiteX0" fmla="*/ 0 w 4602184"/>
              <a:gd name="connsiteY0" fmla="*/ 0 h 1296187"/>
              <a:gd name="connsiteX1" fmla="*/ 4452383 w 4602184"/>
              <a:gd name="connsiteY1" fmla="*/ 0 h 1296187"/>
              <a:gd name="connsiteX2" fmla="*/ 4602184 w 4602184"/>
              <a:gd name="connsiteY2" fmla="*/ 0 h 1296187"/>
              <a:gd name="connsiteX3" fmla="*/ 4602184 w 4602184"/>
              <a:gd name="connsiteY3" fmla="*/ 36192 h 1296187"/>
              <a:gd name="connsiteX4" fmla="*/ 4602184 w 4602184"/>
              <a:gd name="connsiteY4" fmla="*/ 685530 h 1296187"/>
              <a:gd name="connsiteX5" fmla="*/ 4602184 w 4602184"/>
              <a:gd name="connsiteY5" fmla="*/ 1044182 h 1296187"/>
              <a:gd name="connsiteX6" fmla="*/ 4350179 w 4602184"/>
              <a:gd name="connsiteY6" fmla="*/ 1296187 h 1296187"/>
              <a:gd name="connsiteX7" fmla="*/ 3974560 w 4602184"/>
              <a:gd name="connsiteY7" fmla="*/ 1296187 h 1296187"/>
              <a:gd name="connsiteX8" fmla="*/ 0 w 4602184"/>
              <a:gd name="connsiteY8" fmla="*/ 1296187 h 129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02184" h="1296187">
                <a:moveTo>
                  <a:pt x="0" y="0"/>
                </a:moveTo>
                <a:lnTo>
                  <a:pt x="4452383" y="0"/>
                </a:lnTo>
                <a:lnTo>
                  <a:pt x="4602184" y="0"/>
                </a:lnTo>
                <a:lnTo>
                  <a:pt x="4602184" y="36192"/>
                </a:lnTo>
                <a:lnTo>
                  <a:pt x="4602184" y="685530"/>
                </a:lnTo>
                <a:lnTo>
                  <a:pt x="4602184" y="1044182"/>
                </a:lnTo>
                <a:cubicBezTo>
                  <a:pt x="4602184" y="1183361"/>
                  <a:pt x="4489358" y="1296187"/>
                  <a:pt x="4350179" y="1296187"/>
                </a:cubicBezTo>
                <a:lnTo>
                  <a:pt x="3974560" y="1296187"/>
                </a:lnTo>
                <a:lnTo>
                  <a:pt x="0" y="1296187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6A1A13-AC3A-BC72-70DE-D2DC04092C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228" y="1364485"/>
            <a:ext cx="2286000" cy="4622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8F4CE6-A30B-4098-02D3-07513F8E2A15}"/>
              </a:ext>
            </a:extLst>
          </p:cNvPr>
          <p:cNvSpPr txBox="1"/>
          <p:nvPr/>
        </p:nvSpPr>
        <p:spPr>
          <a:xfrm>
            <a:off x="6033457" y="2999658"/>
            <a:ext cx="4363607" cy="8925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Stand on tiptoe:</a:t>
            </a:r>
          </a:p>
          <a:p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Up, down! Up, down!</a:t>
            </a:r>
          </a:p>
        </p:txBody>
      </p:sp>
    </p:spTree>
    <p:extLst>
      <p:ext uri="{BB962C8B-B14F-4D97-AF65-F5344CB8AC3E}">
        <p14:creationId xmlns:p14="http://schemas.microsoft.com/office/powerpoint/2010/main" val="1028294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D13AFB-AFC4-9630-FF0B-3EB888E3C6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411903" y="1292373"/>
            <a:ext cx="3602966" cy="4546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A7584D-7488-F4B0-A92A-72E242709598}"/>
              </a:ext>
            </a:extLst>
          </p:cNvPr>
          <p:cNvSpPr txBox="1"/>
          <p:nvPr/>
        </p:nvSpPr>
        <p:spPr>
          <a:xfrm>
            <a:off x="6033457" y="2599547"/>
            <a:ext cx="4363607" cy="169277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600" dirty="0">
                <a:solidFill>
                  <a:srgbClr val="EC5A44"/>
                </a:solidFill>
                <a:latin typeface="Comic Sans MS" panose="030F0702030302020204" pitchFamily="66" charset="0"/>
              </a:rPr>
              <a:t>Stand on one leg and swing your other leg and opposite arm from side to side in front of you. 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CA9C524-1159-9F29-F0FE-03BE671DE87F}"/>
              </a:ext>
            </a:extLst>
          </p:cNvPr>
          <p:cNvSpPr/>
          <p:nvPr/>
        </p:nvSpPr>
        <p:spPr>
          <a:xfrm>
            <a:off x="5757332" y="2358379"/>
            <a:ext cx="4896000" cy="2185135"/>
          </a:xfrm>
          <a:custGeom>
            <a:avLst/>
            <a:gdLst>
              <a:gd name="connsiteX0" fmla="*/ 0 w 4896000"/>
              <a:gd name="connsiteY0" fmla="*/ 0 h 2185135"/>
              <a:gd name="connsiteX1" fmla="*/ 252005 w 4896000"/>
              <a:gd name="connsiteY1" fmla="*/ 0 h 2185135"/>
              <a:gd name="connsiteX2" fmla="*/ 4643995 w 4896000"/>
              <a:gd name="connsiteY2" fmla="*/ 0 h 2185135"/>
              <a:gd name="connsiteX3" fmla="*/ 4896000 w 4896000"/>
              <a:gd name="connsiteY3" fmla="*/ 0 h 2185135"/>
              <a:gd name="connsiteX4" fmla="*/ 4896000 w 4896000"/>
              <a:gd name="connsiteY4" fmla="*/ 252005 h 2185135"/>
              <a:gd name="connsiteX5" fmla="*/ 4896000 w 4896000"/>
              <a:gd name="connsiteY5" fmla="*/ 673135 h 2185135"/>
              <a:gd name="connsiteX6" fmla="*/ 4896000 w 4896000"/>
              <a:gd name="connsiteY6" fmla="*/ 901343 h 2185135"/>
              <a:gd name="connsiteX7" fmla="*/ 4896000 w 4896000"/>
              <a:gd name="connsiteY7" fmla="*/ 925140 h 2185135"/>
              <a:gd name="connsiteX8" fmla="*/ 4896000 w 4896000"/>
              <a:gd name="connsiteY8" fmla="*/ 1259995 h 2185135"/>
              <a:gd name="connsiteX9" fmla="*/ 4896000 w 4896000"/>
              <a:gd name="connsiteY9" fmla="*/ 1574478 h 2185135"/>
              <a:gd name="connsiteX10" fmla="*/ 4896000 w 4896000"/>
              <a:gd name="connsiteY10" fmla="*/ 1933130 h 2185135"/>
              <a:gd name="connsiteX11" fmla="*/ 4643995 w 4896000"/>
              <a:gd name="connsiteY11" fmla="*/ 2185135 h 2185135"/>
              <a:gd name="connsiteX12" fmla="*/ 4268376 w 4896000"/>
              <a:gd name="connsiteY12" fmla="*/ 2185135 h 2185135"/>
              <a:gd name="connsiteX13" fmla="*/ 252005 w 4896000"/>
              <a:gd name="connsiteY13" fmla="*/ 2185135 h 2185135"/>
              <a:gd name="connsiteX14" fmla="*/ 0 w 4896000"/>
              <a:gd name="connsiteY14" fmla="*/ 2185135 h 2185135"/>
              <a:gd name="connsiteX15" fmla="*/ 0 w 4896000"/>
              <a:gd name="connsiteY15" fmla="*/ 1933130 h 2185135"/>
              <a:gd name="connsiteX16" fmla="*/ 0 w 4896000"/>
              <a:gd name="connsiteY16" fmla="*/ 1512000 h 2185135"/>
              <a:gd name="connsiteX17" fmla="*/ 0 w 4896000"/>
              <a:gd name="connsiteY17" fmla="*/ 1259995 h 2185135"/>
              <a:gd name="connsiteX18" fmla="*/ 0 w 4896000"/>
              <a:gd name="connsiteY18" fmla="*/ 925140 h 2185135"/>
              <a:gd name="connsiteX19" fmla="*/ 0 w 4896000"/>
              <a:gd name="connsiteY19" fmla="*/ 673135 h 2185135"/>
              <a:gd name="connsiteX20" fmla="*/ 0 w 4896000"/>
              <a:gd name="connsiteY20" fmla="*/ 252005 h 218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96000" h="2185135">
                <a:moveTo>
                  <a:pt x="0" y="0"/>
                </a:moveTo>
                <a:lnTo>
                  <a:pt x="252005" y="0"/>
                </a:lnTo>
                <a:lnTo>
                  <a:pt x="4643995" y="0"/>
                </a:lnTo>
                <a:lnTo>
                  <a:pt x="4896000" y="0"/>
                </a:lnTo>
                <a:lnTo>
                  <a:pt x="4896000" y="252005"/>
                </a:lnTo>
                <a:lnTo>
                  <a:pt x="4896000" y="673135"/>
                </a:lnTo>
                <a:lnTo>
                  <a:pt x="4896000" y="901343"/>
                </a:lnTo>
                <a:lnTo>
                  <a:pt x="4896000" y="925140"/>
                </a:lnTo>
                <a:lnTo>
                  <a:pt x="4896000" y="1259995"/>
                </a:lnTo>
                <a:lnTo>
                  <a:pt x="4896000" y="1574478"/>
                </a:lnTo>
                <a:lnTo>
                  <a:pt x="4896000" y="1933130"/>
                </a:lnTo>
                <a:cubicBezTo>
                  <a:pt x="4896000" y="2072309"/>
                  <a:pt x="4783174" y="2185135"/>
                  <a:pt x="4643995" y="2185135"/>
                </a:cubicBezTo>
                <a:lnTo>
                  <a:pt x="4268376" y="2185135"/>
                </a:lnTo>
                <a:lnTo>
                  <a:pt x="252005" y="2185135"/>
                </a:lnTo>
                <a:lnTo>
                  <a:pt x="0" y="2185135"/>
                </a:lnTo>
                <a:lnTo>
                  <a:pt x="0" y="1933130"/>
                </a:lnTo>
                <a:lnTo>
                  <a:pt x="0" y="1512000"/>
                </a:lnTo>
                <a:lnTo>
                  <a:pt x="0" y="1259995"/>
                </a:lnTo>
                <a:lnTo>
                  <a:pt x="0" y="925140"/>
                </a:lnTo>
                <a:lnTo>
                  <a:pt x="0" y="673135"/>
                </a:lnTo>
                <a:lnTo>
                  <a:pt x="0" y="252005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951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505250-D6ED-9D9C-E0C6-61D0514DC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637" y="1045164"/>
            <a:ext cx="4267200" cy="4864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D6008F-43E5-4246-9AA2-2EF1FB3F8CEB}"/>
              </a:ext>
            </a:extLst>
          </p:cNvPr>
          <p:cNvSpPr txBox="1"/>
          <p:nvPr/>
        </p:nvSpPr>
        <p:spPr>
          <a:xfrm>
            <a:off x="6033457" y="3169239"/>
            <a:ext cx="4363607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2800" dirty="0">
                <a:solidFill>
                  <a:srgbClr val="EC5A44"/>
                </a:solidFill>
                <a:latin typeface="Comic Sans MS" panose="030F0702030302020204" pitchFamily="66" charset="0"/>
              </a:rPr>
              <a:t>Hop on one leg!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6CD9BDB5-DD70-2DDD-258B-09727558FD90}"/>
              </a:ext>
            </a:extLst>
          </p:cNvPr>
          <p:cNvSpPr/>
          <p:nvPr/>
        </p:nvSpPr>
        <p:spPr>
          <a:xfrm rot="5400000">
            <a:off x="7451378" y="1237039"/>
            <a:ext cx="1000300" cy="4387620"/>
          </a:xfrm>
          <a:custGeom>
            <a:avLst/>
            <a:gdLst>
              <a:gd name="connsiteX0" fmla="*/ 0 w 1000300"/>
              <a:gd name="connsiteY0" fmla="*/ 4387620 h 4387620"/>
              <a:gd name="connsiteX1" fmla="*/ 0 w 1000300"/>
              <a:gd name="connsiteY1" fmla="*/ 0 h 4387620"/>
              <a:gd name="connsiteX2" fmla="*/ 389643 w 1000300"/>
              <a:gd name="connsiteY2" fmla="*/ 0 h 4387620"/>
              <a:gd name="connsiteX3" fmla="*/ 748295 w 1000300"/>
              <a:gd name="connsiteY3" fmla="*/ 0 h 4387620"/>
              <a:gd name="connsiteX4" fmla="*/ 1000300 w 1000300"/>
              <a:gd name="connsiteY4" fmla="*/ 252005 h 4387620"/>
              <a:gd name="connsiteX5" fmla="*/ 1000300 w 1000300"/>
              <a:gd name="connsiteY5" fmla="*/ 627624 h 4387620"/>
              <a:gd name="connsiteX6" fmla="*/ 1000300 w 1000300"/>
              <a:gd name="connsiteY6" fmla="*/ 4387620 h 43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300" h="4387620">
                <a:moveTo>
                  <a:pt x="0" y="4387620"/>
                </a:moveTo>
                <a:lnTo>
                  <a:pt x="0" y="0"/>
                </a:lnTo>
                <a:lnTo>
                  <a:pt x="389643" y="0"/>
                </a:lnTo>
                <a:lnTo>
                  <a:pt x="748295" y="0"/>
                </a:lnTo>
                <a:cubicBezTo>
                  <a:pt x="887474" y="0"/>
                  <a:pt x="1000300" y="112826"/>
                  <a:pt x="1000300" y="252005"/>
                </a:cubicBezTo>
                <a:lnTo>
                  <a:pt x="1000300" y="627624"/>
                </a:lnTo>
                <a:lnTo>
                  <a:pt x="1000300" y="4387620"/>
                </a:lnTo>
                <a:close/>
              </a:path>
            </a:pathLst>
          </a:custGeom>
          <a:noFill/>
          <a:ln w="38100">
            <a:solidFill>
              <a:srgbClr val="EC5A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3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19271</TotalTime>
  <Words>141</Words>
  <Application>Microsoft Office PowerPoint</Application>
  <PresentationFormat>Widescreen</PresentationFormat>
  <Paragraphs>27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892</cp:revision>
  <dcterms:created xsi:type="dcterms:W3CDTF">2021-01-11T17:47:06Z</dcterms:created>
  <dcterms:modified xsi:type="dcterms:W3CDTF">2022-09-01T14:28:21Z</dcterms:modified>
</cp:coreProperties>
</file>