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9" r:id="rId2"/>
    <p:sldId id="313" r:id="rId3"/>
    <p:sldId id="343" r:id="rId4"/>
    <p:sldId id="324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28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13"/>
            <p14:sldId id="343"/>
            <p14:sldId id="324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4" orient="horz" pos="640" userDrawn="1">
          <p15:clr>
            <a:srgbClr val="A4A3A4"/>
          </p15:clr>
        </p15:guide>
        <p15:guide id="17" orient="horz" pos="3181" userDrawn="1">
          <p15:clr>
            <a:srgbClr val="A4A3A4"/>
          </p15:clr>
        </p15:guide>
        <p15:guide id="24" orient="horz" pos="3543" userDrawn="1">
          <p15:clr>
            <a:srgbClr val="A4A3A4"/>
          </p15:clr>
        </p15:guide>
        <p15:guide id="25" pos="3840" userDrawn="1">
          <p15:clr>
            <a:srgbClr val="A4A3A4"/>
          </p15:clr>
        </p15:guide>
        <p15:guide id="26" orient="horz" pos="37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57E"/>
    <a:srgbClr val="272727"/>
    <a:srgbClr val="A065E8"/>
    <a:srgbClr val="7723F7"/>
    <a:srgbClr val="F8AD0C"/>
    <a:srgbClr val="F7C915"/>
    <a:srgbClr val="2CB76A"/>
    <a:srgbClr val="36CCC5"/>
    <a:srgbClr val="7AB341"/>
    <a:srgbClr val="3DD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2" autoAdjust="0"/>
    <p:restoredTop sz="93855"/>
  </p:normalViewPr>
  <p:slideViewPr>
    <p:cSldViewPr snapToGrid="0" snapToObjects="1">
      <p:cViewPr varScale="1">
        <p:scale>
          <a:sx n="85" d="100"/>
          <a:sy n="85" d="100"/>
        </p:scale>
        <p:origin x="1136" y="184"/>
      </p:cViewPr>
      <p:guideLst>
        <p:guide orient="horz" pos="640"/>
        <p:guide orient="horz" pos="3181"/>
        <p:guide orient="horz" pos="3543"/>
        <p:guide pos="3840"/>
        <p:guide orient="horz" pos="3793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7/6/22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261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674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977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24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04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32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763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747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93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4914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28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026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33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14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71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23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22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1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42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8235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E725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5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725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Subitise Ten Frames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CF85DC-A4F7-1616-0C28-3007E62DD66E}"/>
              </a:ext>
            </a:extLst>
          </p:cNvPr>
          <p:cNvSpPr/>
          <p:nvPr/>
        </p:nvSpPr>
        <p:spPr>
          <a:xfrm>
            <a:off x="0" y="1604049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025716" y="5858932"/>
            <a:ext cx="761999" cy="761999"/>
          </a:xfrm>
          <a:prstGeom prst="rect">
            <a:avLst/>
          </a:prstGeom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4759CB7-D25F-C2DF-7404-B413707F46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098825" y="5858932"/>
            <a:ext cx="761999" cy="761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BE84C4-BC8F-E2B2-BB03-9F40A5DF70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98547">
            <a:off x="1121674" y="1715500"/>
            <a:ext cx="8716183" cy="903684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B4A365-CD06-A90F-E9F4-264CDC8A4A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3237" y="2891775"/>
            <a:ext cx="8716183" cy="903684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DD9119C-142C-81E2-27D7-BF21115ED0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9932">
            <a:off x="2988654" y="4167851"/>
            <a:ext cx="8716183" cy="903684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5D564D-0909-8027-3265-3C0FEB36E73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14913" y="3702570"/>
            <a:ext cx="2493284" cy="172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4B0A646-1AB6-0F74-40BF-D920DCCC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268" y="125259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0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BC72D3-690E-C6E2-5415-1124CB35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25" y="1677137"/>
            <a:ext cx="738896" cy="706298"/>
          </a:xfrm>
          <a:prstGeom prst="rect">
            <a:avLst/>
          </a:prstGeom>
        </p:spPr>
      </p:pic>
      <p:pic>
        <p:nvPicPr>
          <p:cNvPr id="15" name="Picture 1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0DE6856-EBFD-989A-BB6B-8C52EAA95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995" y="170080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8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4B0A646-1AB6-0F74-40BF-D920DCCC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268" y="1252597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7E88969-C64F-EC1A-8F15-B7B3C4A06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52" y="242088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5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7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BC72D3-690E-C6E2-5415-1124CB35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25" y="1677137"/>
            <a:ext cx="738896" cy="706298"/>
          </a:xfrm>
          <a:prstGeom prst="rect">
            <a:avLst/>
          </a:prstGeom>
        </p:spPr>
      </p:pic>
      <p:pic>
        <p:nvPicPr>
          <p:cNvPr id="15" name="Picture 1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0DE6856-EBFD-989A-BB6B-8C52EAA95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995" y="1700808"/>
            <a:ext cx="738896" cy="706298"/>
          </a:xfrm>
          <a:prstGeom prst="rect">
            <a:avLst/>
          </a:prstGeom>
        </p:spPr>
      </p:pic>
      <p:pic>
        <p:nvPicPr>
          <p:cNvPr id="16" name="Picture 1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E08AB30-0582-D73C-8026-6AB73CD32C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1273" y="170080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3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7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4B0A646-1AB6-0F74-40BF-D920DCCC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268" y="1252597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7E88969-C64F-EC1A-8F15-B7B3C4A06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52" y="2420888"/>
            <a:ext cx="738896" cy="706298"/>
          </a:xfrm>
          <a:prstGeom prst="rect">
            <a:avLst/>
          </a:prstGeom>
        </p:spPr>
      </p:pic>
      <p:pic>
        <p:nvPicPr>
          <p:cNvPr id="19" name="Picture 1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416C055-1527-D4F4-97DE-7BA595724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157" y="125259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5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8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BC72D3-690E-C6E2-5415-1124CB35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25" y="1677137"/>
            <a:ext cx="738896" cy="706298"/>
          </a:xfrm>
          <a:prstGeom prst="rect">
            <a:avLst/>
          </a:prstGeom>
        </p:spPr>
      </p:pic>
      <p:pic>
        <p:nvPicPr>
          <p:cNvPr id="15" name="Picture 1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0DE6856-EBFD-989A-BB6B-8C52EAA95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995" y="1700808"/>
            <a:ext cx="738896" cy="706298"/>
          </a:xfrm>
          <a:prstGeom prst="rect">
            <a:avLst/>
          </a:prstGeom>
        </p:spPr>
      </p:pic>
      <p:pic>
        <p:nvPicPr>
          <p:cNvPr id="16" name="Picture 1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E08AB30-0582-D73C-8026-6AB73CD32C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1273" y="1700808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1E9E5F1-9413-CD08-6145-3DEAC76C4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170080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3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8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4B0A646-1AB6-0F74-40BF-D920DCCC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268" y="1252597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7E88969-C64F-EC1A-8F15-B7B3C4A06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52" y="2420888"/>
            <a:ext cx="738896" cy="706298"/>
          </a:xfrm>
          <a:prstGeom prst="rect">
            <a:avLst/>
          </a:prstGeom>
        </p:spPr>
      </p:pic>
      <p:pic>
        <p:nvPicPr>
          <p:cNvPr id="19" name="Picture 1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416C055-1527-D4F4-97DE-7BA595724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157" y="1252597"/>
            <a:ext cx="738896" cy="706298"/>
          </a:xfrm>
          <a:prstGeom prst="rect">
            <a:avLst/>
          </a:prstGeom>
        </p:spPr>
      </p:pic>
      <p:pic>
        <p:nvPicPr>
          <p:cNvPr id="20" name="Picture 1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64C5C33-B5E9-59FF-8FD1-0637CF900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8030" y="242088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0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BC72D3-690E-C6E2-5415-1124CB35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25" y="1677137"/>
            <a:ext cx="738896" cy="706298"/>
          </a:xfrm>
          <a:prstGeom prst="rect">
            <a:avLst/>
          </a:prstGeom>
        </p:spPr>
      </p:pic>
      <p:pic>
        <p:nvPicPr>
          <p:cNvPr id="15" name="Picture 1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0DE6856-EBFD-989A-BB6B-8C52EAA95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995" y="1700808"/>
            <a:ext cx="738896" cy="706298"/>
          </a:xfrm>
          <a:prstGeom prst="rect">
            <a:avLst/>
          </a:prstGeom>
        </p:spPr>
      </p:pic>
      <p:pic>
        <p:nvPicPr>
          <p:cNvPr id="16" name="Picture 1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E08AB30-0582-D73C-8026-6AB73CD32C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1273" y="1700808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1E9E5F1-9413-CD08-6145-3DEAC76C4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1700808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609F15A-5584-A355-063D-2950F6598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677" y="170080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81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143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4B0A646-1AB6-0F74-40BF-D920DCCC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723" y="1252597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7E88969-C64F-EC1A-8F15-B7B3C4A06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52" y="2420888"/>
            <a:ext cx="738896" cy="706298"/>
          </a:xfrm>
          <a:prstGeom prst="rect">
            <a:avLst/>
          </a:prstGeom>
        </p:spPr>
      </p:pic>
      <p:pic>
        <p:nvPicPr>
          <p:cNvPr id="19" name="Picture 1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416C055-1527-D4F4-97DE-7BA595724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1303" y="1252597"/>
            <a:ext cx="738896" cy="706298"/>
          </a:xfrm>
          <a:prstGeom prst="rect">
            <a:avLst/>
          </a:prstGeom>
        </p:spPr>
      </p:pic>
      <p:pic>
        <p:nvPicPr>
          <p:cNvPr id="20" name="Picture 1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64C5C33-B5E9-59FF-8FD1-0637CF900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8030" y="2420888"/>
            <a:ext cx="738896" cy="706298"/>
          </a:xfrm>
          <a:prstGeom prst="rect">
            <a:avLst/>
          </a:prstGeom>
        </p:spPr>
      </p:pic>
      <p:pic>
        <p:nvPicPr>
          <p:cNvPr id="21" name="Picture 2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CE4019A-B505-2E68-1DC8-FCFE5977B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4882" y="125259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9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>
                <a:solidFill>
                  <a:srgbClr val="E7257E"/>
                </a:solidFill>
                <a:latin typeface="Comic Sans MS" panose="030F0702030302020204" pitchFamily="66" charset="0"/>
              </a:rPr>
              <a:t>10</a:t>
            </a:r>
            <a:endParaRPr lang="en-GB" sz="7000" b="1" dirty="0">
              <a:solidFill>
                <a:srgbClr val="E7257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BC72D3-690E-C6E2-5415-1124CB35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25" y="1677137"/>
            <a:ext cx="738896" cy="706298"/>
          </a:xfrm>
          <a:prstGeom prst="rect">
            <a:avLst/>
          </a:prstGeom>
        </p:spPr>
      </p:pic>
      <p:pic>
        <p:nvPicPr>
          <p:cNvPr id="15" name="Picture 1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0DE6856-EBFD-989A-BB6B-8C52EAA95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995" y="1700808"/>
            <a:ext cx="738896" cy="706298"/>
          </a:xfrm>
          <a:prstGeom prst="rect">
            <a:avLst/>
          </a:prstGeom>
        </p:spPr>
      </p:pic>
      <p:pic>
        <p:nvPicPr>
          <p:cNvPr id="16" name="Picture 1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E08AB30-0582-D73C-8026-6AB73CD32C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1273" y="1700808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1E9E5F1-9413-CD08-6145-3DEAC76C4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1700808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609F15A-5584-A355-063D-2950F6598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677" y="1700808"/>
            <a:ext cx="738896" cy="706298"/>
          </a:xfrm>
          <a:prstGeom prst="rect">
            <a:avLst/>
          </a:prstGeom>
        </p:spPr>
      </p:pic>
      <p:pic>
        <p:nvPicPr>
          <p:cNvPr id="19" name="Picture 1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E56F363-A892-A365-A641-AD1E81871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6743" y="170080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404604"/>
              </p:ext>
            </p:extLst>
          </p:nvPr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6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143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4B0A646-1AB6-0F74-40BF-D920DCCCB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723" y="1252597"/>
            <a:ext cx="738896" cy="706298"/>
          </a:xfrm>
          <a:prstGeom prst="rect">
            <a:avLst/>
          </a:prstGeom>
        </p:spPr>
      </p:pic>
      <p:pic>
        <p:nvPicPr>
          <p:cNvPr id="18" name="Picture 1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7E88969-C64F-EC1A-8F15-B7B3C4A06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52" y="2420888"/>
            <a:ext cx="738896" cy="706298"/>
          </a:xfrm>
          <a:prstGeom prst="rect">
            <a:avLst/>
          </a:prstGeom>
        </p:spPr>
      </p:pic>
      <p:pic>
        <p:nvPicPr>
          <p:cNvPr id="19" name="Picture 1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416C055-1527-D4F4-97DE-7BA595724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1303" y="1252597"/>
            <a:ext cx="738896" cy="706298"/>
          </a:xfrm>
          <a:prstGeom prst="rect">
            <a:avLst/>
          </a:prstGeom>
        </p:spPr>
      </p:pic>
      <p:pic>
        <p:nvPicPr>
          <p:cNvPr id="20" name="Picture 1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64C5C33-B5E9-59FF-8FD1-0637CF900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8030" y="2420888"/>
            <a:ext cx="738896" cy="706298"/>
          </a:xfrm>
          <a:prstGeom prst="rect">
            <a:avLst/>
          </a:prstGeom>
        </p:spPr>
      </p:pic>
      <p:pic>
        <p:nvPicPr>
          <p:cNvPr id="21" name="Picture 2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CE4019A-B505-2E68-1DC8-FCFE5977B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4882" y="1252597"/>
            <a:ext cx="738896" cy="706298"/>
          </a:xfrm>
          <a:prstGeom prst="rect">
            <a:avLst/>
          </a:prstGeom>
        </p:spPr>
      </p:pic>
      <p:pic>
        <p:nvPicPr>
          <p:cNvPr id="22" name="Picture 2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493EA79-8C68-A0E0-9853-BA88E4E78A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8471" y="2420888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1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 err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Subitise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Ten Frames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B5CAC5-7E3A-6E05-DC0A-67F68F9877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25846" y="1857151"/>
            <a:ext cx="4571255" cy="31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131" y="167713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3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535546"/>
              </p:ext>
            </p:extLst>
          </p:nvPr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759179"/>
              </p:ext>
            </p:extLst>
          </p:nvPr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5737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>
                <a:solidFill>
                  <a:srgbClr val="E7257E"/>
                </a:solidFill>
                <a:latin typeface="Comic Sans MS" panose="030F0702030302020204" pitchFamily="66" charset="0"/>
              </a:rPr>
              <a:t>3</a:t>
            </a:r>
            <a:endParaRPr lang="en-GB" sz="7000" b="1" dirty="0">
              <a:solidFill>
                <a:srgbClr val="E7257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131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0962" y="167713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8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3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125259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5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E40B4CC7-17DD-E9A2-8689-17125E8022E2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1130303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F65F27F-BB19-4550-798E-7EAC21BAE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63" y="1252597"/>
            <a:ext cx="738896" cy="70629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255973EA-71EC-E368-E2A1-81E746E6C86E}"/>
              </a:ext>
            </a:extLst>
          </p:cNvPr>
          <p:cNvGraphicFramePr>
            <a:graphicFrameLocks noGrp="1"/>
          </p:cNvGraphicFramePr>
          <p:nvPr/>
        </p:nvGraphicFramePr>
        <p:xfrm>
          <a:off x="3663842" y="2307097"/>
          <a:ext cx="4864315" cy="934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63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972863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934476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4477DC-5F26-410D-E3C4-87FE4239B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6005" y="2417369"/>
            <a:ext cx="738896" cy="70629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4F16CFD-97D7-A3A2-0F29-3814EF5836E0}"/>
              </a:ext>
            </a:extLst>
          </p:cNvPr>
          <p:cNvSpPr txBox="1"/>
          <p:nvPr/>
        </p:nvSpPr>
        <p:spPr>
          <a:xfrm>
            <a:off x="2395855" y="3768283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283CD6AE-08A3-F1E1-C23B-B26FDABA58D4}"/>
              </a:ext>
            </a:extLst>
          </p:cNvPr>
          <p:cNvSpPr txBox="1"/>
          <p:nvPr/>
        </p:nvSpPr>
        <p:spPr>
          <a:xfrm>
            <a:off x="5289768" y="4443243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CDB0C92-D76B-F4C2-0A47-115F27648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125259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1E0EB0-6FC7-6870-B596-C36F5755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21" y="2417369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3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6690AFE-C678-C8D4-E8F1-8AC6E71E5278}"/>
              </a:ext>
            </a:extLst>
          </p:cNvPr>
          <p:cNvGraphicFramePr>
            <a:graphicFrameLocks noGrp="1"/>
          </p:cNvGraphicFramePr>
          <p:nvPr/>
        </p:nvGraphicFramePr>
        <p:xfrm>
          <a:off x="1235378" y="1568396"/>
          <a:ext cx="9738890" cy="93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3889">
                  <a:extLst>
                    <a:ext uri="{9D8B030D-6E8A-4147-A177-3AD203B41FA5}">
                      <a16:colId xmlns:a16="http://schemas.microsoft.com/office/drawing/2014/main" val="160360541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32811986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374385444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4213303131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721668470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749103412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3716256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2561939404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893370689"/>
                    </a:ext>
                  </a:extLst>
                </a:gridCol>
                <a:gridCol w="973889">
                  <a:extLst>
                    <a:ext uri="{9D8B030D-6E8A-4147-A177-3AD203B41FA5}">
                      <a16:colId xmlns:a16="http://schemas.microsoft.com/office/drawing/2014/main" val="1574961155"/>
                    </a:ext>
                  </a:extLst>
                </a:gridCol>
              </a:tblGrid>
              <a:tr h="934959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102332" marR="102332" marT="42286" marB="42286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8893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D15887B-CF80-C43F-D14F-4DB0204A99FB}"/>
              </a:ext>
            </a:extLst>
          </p:cNvPr>
          <p:cNvSpPr txBox="1"/>
          <p:nvPr/>
        </p:nvSpPr>
        <p:spPr>
          <a:xfrm>
            <a:off x="2395855" y="332740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A6B1C261-2B7E-CEB6-09DE-7F1BEDD401E8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E7257E"/>
                </a:solidFill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12" name="Picture 1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9ADB504-C2ED-B808-BFB9-8889AC8A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263" y="1677137"/>
            <a:ext cx="738896" cy="706298"/>
          </a:xfrm>
          <a:prstGeom prst="rect">
            <a:avLst/>
          </a:prstGeom>
        </p:spPr>
      </p:pic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D169DA-4D7C-C088-7122-E9ACB1564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772" y="1677137"/>
            <a:ext cx="738896" cy="706298"/>
          </a:xfrm>
          <a:prstGeom prst="rect">
            <a:avLst/>
          </a:prstGeom>
        </p:spPr>
      </p:pic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36F00F-AD7B-CCAD-DB52-D9558B29C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81" y="1677137"/>
            <a:ext cx="738896" cy="706298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D15506F-4091-0DAE-01AF-82F53A280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790" y="1677137"/>
            <a:ext cx="738896" cy="706298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BC72D3-690E-C6E2-5415-1124CB35A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925" y="1677137"/>
            <a:ext cx="738896" cy="70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8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16374</TotalTime>
  <Words>179</Words>
  <Application>Microsoft Macintosh PowerPoint</Application>
  <PresentationFormat>Widescreen</PresentationFormat>
  <Paragraphs>62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773</cp:revision>
  <dcterms:created xsi:type="dcterms:W3CDTF">2021-01-11T17:47:06Z</dcterms:created>
  <dcterms:modified xsi:type="dcterms:W3CDTF">2022-07-06T13:48:44Z</dcterms:modified>
</cp:coreProperties>
</file>