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79" r:id="rId2"/>
    <p:sldId id="321" r:id="rId3"/>
    <p:sldId id="322" r:id="rId4"/>
    <p:sldId id="323" r:id="rId5"/>
    <p:sldId id="324" r:id="rId6"/>
    <p:sldId id="325" r:id="rId7"/>
    <p:sldId id="326" r:id="rId8"/>
    <p:sldId id="28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321"/>
            <p14:sldId id="322"/>
            <p14:sldId id="323"/>
            <p14:sldId id="324"/>
            <p14:sldId id="325"/>
            <p14:sldId id="326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35" orient="horz" pos="2160" userDrawn="1">
          <p15:clr>
            <a:srgbClr val="A4A3A4"/>
          </p15:clr>
        </p15:guide>
        <p15:guide id="44" pos="937" userDrawn="1">
          <p15:clr>
            <a:srgbClr val="A4A3A4"/>
          </p15:clr>
        </p15:guide>
        <p15:guide id="47" pos="6516" userDrawn="1">
          <p15:clr>
            <a:srgbClr val="A4A3A4"/>
          </p15:clr>
        </p15:guide>
        <p15:guide id="48" pos="3840" userDrawn="1">
          <p15:clr>
            <a:srgbClr val="A4A3A4"/>
          </p15:clr>
        </p15:guide>
        <p15:guide id="49" orient="horz" pos="3566" userDrawn="1">
          <p15:clr>
            <a:srgbClr val="A4A3A4"/>
          </p15:clr>
        </p15:guide>
        <p15:guide id="50" orient="horz" pos="75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9FE3"/>
    <a:srgbClr val="F39200"/>
    <a:srgbClr val="C0CF61"/>
    <a:srgbClr val="FCD832"/>
    <a:srgbClr val="EB8BB9"/>
    <a:srgbClr val="6F3A8F"/>
    <a:srgbClr val="EC5A44"/>
    <a:srgbClr val="FDE701"/>
    <a:srgbClr val="1F70C1"/>
    <a:srgbClr val="E725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32" autoAdjust="0"/>
    <p:restoredTop sz="93969"/>
  </p:normalViewPr>
  <p:slideViewPr>
    <p:cSldViewPr snapToGrid="0" snapToObjects="1">
      <p:cViewPr>
        <p:scale>
          <a:sx n="165" d="100"/>
          <a:sy n="165" d="100"/>
        </p:scale>
        <p:origin x="-4928" y="-2920"/>
      </p:cViewPr>
      <p:guideLst>
        <p:guide orient="horz" pos="2160"/>
        <p:guide pos="937"/>
        <p:guide pos="6516"/>
        <p:guide pos="3840"/>
        <p:guide orient="horz" pos="3566"/>
        <p:guide orient="horz" pos="754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2" d="100"/>
          <a:sy n="72" d="100"/>
        </p:scale>
        <p:origin x="180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D4D1F8-B38F-DB48-93E6-99E4BA1CAB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5710F-11A7-F44D-928D-87420087B8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D6AEC-5591-1245-8800-A10A29F34680}" type="datetimeFigureOut">
              <a:rPr lang="en-US" smtClean="0"/>
              <a:t>9/5/22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5BC7CD-5823-D44E-A8C3-8B35866327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2BFEAC-1F86-4740-8423-109D564EAF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F682D-EA4A-3A40-9E0D-A6FC3BDEA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17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9/5/22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974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82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437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13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845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8235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15365" y="0"/>
            <a:ext cx="12192000" cy="6858000"/>
          </a:xfrm>
          <a:prstGeom prst="rect">
            <a:avLst/>
          </a:prstGeom>
          <a:solidFill>
            <a:srgbClr val="2D9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9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9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8.png"/><Relationship Id="rId18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7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12.png"/><Relationship Id="rId10" Type="http://schemas.openxmlformats.org/officeDocument/2006/relationships/image" Target="../media/image23.png"/><Relationship Id="rId4" Type="http://schemas.openxmlformats.org/officeDocument/2006/relationships/image" Target="../media/image21.png"/><Relationship Id="rId9" Type="http://schemas.openxmlformats.org/officeDocument/2006/relationships/image" Target="../media/image22.png"/><Relationship Id="rId1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0743DAE-4D98-BE38-60A4-F32698DB17AA}"/>
              </a:ext>
            </a:extLst>
          </p:cNvPr>
          <p:cNvSpPr/>
          <p:nvPr/>
        </p:nvSpPr>
        <p:spPr>
          <a:xfrm>
            <a:off x="0" y="1475713"/>
            <a:ext cx="12192000" cy="3996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 descr="A picture containing candelabrum, vector graphics, light&#10;&#10;Description automatically generated">
            <a:extLst>
              <a:ext uri="{FF2B5EF4-FFF2-40B4-BE49-F238E27FC236}">
                <a16:creationId xmlns:a16="http://schemas.microsoft.com/office/drawing/2014/main" id="{9F7CE9ED-7941-79A7-0D00-C6BCB32530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957"/>
          <a:stretch/>
        </p:blipFill>
        <p:spPr>
          <a:xfrm>
            <a:off x="10301969" y="1741526"/>
            <a:ext cx="2012611" cy="28872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Get Moving</a:t>
            </a:r>
          </a:p>
        </p:txBody>
      </p:sp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983F08-A31B-EB7A-8E7C-6DB17CD9A28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9523436" y="5799147"/>
            <a:ext cx="752400" cy="7427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34A985-57CF-51DE-2498-78E85947097A}"/>
              </a:ext>
            </a:extLst>
          </p:cNvPr>
          <p:cNvSpPr txBox="1"/>
          <p:nvPr/>
        </p:nvSpPr>
        <p:spPr>
          <a:xfrm>
            <a:off x="10275836" y="5847358"/>
            <a:ext cx="2361867" cy="646331"/>
          </a:xfrm>
          <a:prstGeom prst="rect">
            <a:avLst/>
          </a:prstGeom>
          <a:noFill/>
        </p:spPr>
        <p:txBody>
          <a:bodyPr wrap="square" lIns="144000" rtlCol="0" anchor="ctr" anchorCtr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Physical Development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5CACC4-6A5B-B812-E44D-D46E74FA439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797819" y="1691418"/>
            <a:ext cx="8482057" cy="3532316"/>
          </a:xfrm>
          <a:prstGeom prst="rect">
            <a:avLst/>
          </a:prstGeom>
        </p:spPr>
      </p:pic>
      <p:pic>
        <p:nvPicPr>
          <p:cNvPr id="9" name="Picture 8" descr="Shape, arrow&#10;&#10;Description automatically generated">
            <a:extLst>
              <a:ext uri="{FF2B5EF4-FFF2-40B4-BE49-F238E27FC236}">
                <a16:creationId xmlns:a16="http://schemas.microsoft.com/office/drawing/2014/main" id="{85B8D7D9-104D-B926-9A3F-5237D40A29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flipV="1">
            <a:off x="257739" y="2549957"/>
            <a:ext cx="795409" cy="795409"/>
          </a:xfrm>
          <a:prstGeom prst="rect">
            <a:avLst/>
          </a:prstGeom>
        </p:spPr>
      </p:pic>
      <p:pic>
        <p:nvPicPr>
          <p:cNvPr id="12" name="Picture 11" descr="A picture containing text, sign, outdoor object, envelope&#10;&#10;Description automatically generated">
            <a:extLst>
              <a:ext uri="{FF2B5EF4-FFF2-40B4-BE49-F238E27FC236}">
                <a16:creationId xmlns:a16="http://schemas.microsoft.com/office/drawing/2014/main" id="{84950B30-0453-54E8-CEB8-B640C40D67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 flipV="1">
            <a:off x="9110279" y="1634856"/>
            <a:ext cx="580154" cy="575107"/>
          </a:xfrm>
          <a:prstGeom prst="rect">
            <a:avLst/>
          </a:prstGeom>
        </p:spPr>
      </p:pic>
      <p:pic>
        <p:nvPicPr>
          <p:cNvPr id="14" name="Picture 13" descr="Shape, arrow&#10;&#10;Description automatically generated">
            <a:extLst>
              <a:ext uri="{FF2B5EF4-FFF2-40B4-BE49-F238E27FC236}">
                <a16:creationId xmlns:a16="http://schemas.microsoft.com/office/drawing/2014/main" id="{FD01528C-CBFC-9474-2BB4-80449371D06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2666108" y="1691418"/>
            <a:ext cx="412757" cy="412757"/>
          </a:xfrm>
          <a:prstGeom prst="rect">
            <a:avLst/>
          </a:prstGeom>
        </p:spPr>
      </p:pic>
      <p:pic>
        <p:nvPicPr>
          <p:cNvPr id="16" name="Picture 15" descr="A picture containing text, sign, outdoor, outdoor object&#10;&#10;Description automatically generated">
            <a:extLst>
              <a:ext uri="{FF2B5EF4-FFF2-40B4-BE49-F238E27FC236}">
                <a16:creationId xmlns:a16="http://schemas.microsoft.com/office/drawing/2014/main" id="{F31C7D8B-46FE-EB8C-A579-9912100BAF7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 flipV="1">
            <a:off x="10456724" y="4138842"/>
            <a:ext cx="1034514" cy="1015355"/>
          </a:xfrm>
          <a:prstGeom prst="rect">
            <a:avLst/>
          </a:prstGeom>
        </p:spPr>
      </p:pic>
      <p:pic>
        <p:nvPicPr>
          <p:cNvPr id="18" name="Picture 17" descr="A picture containing outdoor object&#10;&#10;Description automatically generated">
            <a:extLst>
              <a:ext uri="{FF2B5EF4-FFF2-40B4-BE49-F238E27FC236}">
                <a16:creationId xmlns:a16="http://schemas.microsoft.com/office/drawing/2014/main" id="{A336D835-5072-195C-86A3-B42A83075B0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370978" flipH="1" flipV="1">
            <a:off x="1011296" y="1591683"/>
            <a:ext cx="928683" cy="951901"/>
          </a:xfrm>
          <a:prstGeom prst="rect">
            <a:avLst/>
          </a:prstGeom>
        </p:spPr>
      </p:pic>
      <p:pic>
        <p:nvPicPr>
          <p:cNvPr id="20" name="Picture 19" descr="Shape, arrow&#10;&#10;Description automatically generated">
            <a:extLst>
              <a:ext uri="{FF2B5EF4-FFF2-40B4-BE49-F238E27FC236}">
                <a16:creationId xmlns:a16="http://schemas.microsoft.com/office/drawing/2014/main" id="{35D7C422-17EE-85BE-4630-E3EC58F9F80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>
            <a:off x="10392423" y="3048570"/>
            <a:ext cx="605661" cy="598274"/>
          </a:xfrm>
          <a:prstGeom prst="rect">
            <a:avLst/>
          </a:prstGeom>
        </p:spPr>
      </p:pic>
      <p:pic>
        <p:nvPicPr>
          <p:cNvPr id="27" name="Picture 26" descr="Shape, arrow&#10;&#10;Description automatically generated">
            <a:extLst>
              <a:ext uri="{FF2B5EF4-FFF2-40B4-BE49-F238E27FC236}">
                <a16:creationId xmlns:a16="http://schemas.microsoft.com/office/drawing/2014/main" id="{304F29D4-8EF3-F6D5-1652-B478F03B06D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 flipV="1">
            <a:off x="11591250" y="4894539"/>
            <a:ext cx="454450" cy="450282"/>
          </a:xfrm>
          <a:prstGeom prst="rect">
            <a:avLst/>
          </a:prstGeom>
        </p:spPr>
      </p:pic>
      <p:pic>
        <p:nvPicPr>
          <p:cNvPr id="29" name="Picture 28" descr="A picture containing text, sign, outdoor, outdoor object&#10;&#10;Description automatically generated">
            <a:extLst>
              <a:ext uri="{FF2B5EF4-FFF2-40B4-BE49-F238E27FC236}">
                <a16:creationId xmlns:a16="http://schemas.microsoft.com/office/drawing/2014/main" id="{17A3114C-7BA3-94C4-4A31-F8B3F560814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flipH="1" flipV="1">
            <a:off x="2076913" y="2197986"/>
            <a:ext cx="579527" cy="58369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C0C09A9-010C-716F-D792-DEC3862433C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9341" y="3586168"/>
            <a:ext cx="1219200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exercise 1">
            <a:extLst>
              <a:ext uri="{FF2B5EF4-FFF2-40B4-BE49-F238E27FC236}">
                <a16:creationId xmlns:a16="http://schemas.microsoft.com/office/drawing/2014/main" id="{2BD96A70-DA82-7BCC-2099-EFE1C0325A8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52588" y="914399"/>
            <a:ext cx="3891562" cy="4835669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F1BF760-8E14-4EEC-ED53-287C9DBB31D8}"/>
              </a:ext>
            </a:extLst>
          </p:cNvPr>
          <p:cNvSpPr/>
          <p:nvPr/>
        </p:nvSpPr>
        <p:spPr>
          <a:xfrm>
            <a:off x="1506531" y="2699036"/>
            <a:ext cx="4897437" cy="1468581"/>
          </a:xfrm>
          <a:prstGeom prst="roundRect">
            <a:avLst/>
          </a:prstGeom>
          <a:noFill/>
          <a:ln w="76200">
            <a:solidFill>
              <a:srgbClr val="F39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B8BB9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D4D8BE-754F-80ED-6CC2-47A8462E909D}"/>
              </a:ext>
            </a:extLst>
          </p:cNvPr>
          <p:cNvSpPr txBox="1"/>
          <p:nvPr/>
        </p:nvSpPr>
        <p:spPr>
          <a:xfrm>
            <a:off x="1756511" y="2786995"/>
            <a:ext cx="4397476" cy="1292662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2600" dirty="0">
                <a:latin typeface="Comic Sans MS" panose="030F0902030302020204" pitchFamily="66" charset="0"/>
              </a:rPr>
              <a:t>Stretch your arms up to the sky then bring your arms down to your knees!</a:t>
            </a:r>
          </a:p>
        </p:txBody>
      </p:sp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CF872D7-111A-EA62-E776-B2E8C4AEAF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7699" r="-6681"/>
          <a:stretch/>
        </p:blipFill>
        <p:spPr>
          <a:xfrm flipH="1">
            <a:off x="7224166" y="2032147"/>
            <a:ext cx="3040423" cy="3708018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410C6A59-782B-B8ED-5B74-DCCB8C3EB359}"/>
              </a:ext>
            </a:extLst>
          </p:cNvPr>
          <p:cNvSpPr/>
          <p:nvPr/>
        </p:nvSpPr>
        <p:spPr>
          <a:xfrm>
            <a:off x="1506532" y="2699036"/>
            <a:ext cx="4897437" cy="1468581"/>
          </a:xfrm>
          <a:prstGeom prst="roundRect">
            <a:avLst/>
          </a:prstGeom>
          <a:noFill/>
          <a:ln w="76200">
            <a:solidFill>
              <a:srgbClr val="C0CF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B8BB9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608EF3-6ED3-0D6D-E39D-0349699BABFD}"/>
              </a:ext>
            </a:extLst>
          </p:cNvPr>
          <p:cNvSpPr txBox="1"/>
          <p:nvPr/>
        </p:nvSpPr>
        <p:spPr>
          <a:xfrm>
            <a:off x="1756512" y="2956273"/>
            <a:ext cx="4397476" cy="954107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2800" dirty="0">
                <a:latin typeface="Comic Sans MS" panose="030F0902030302020204" pitchFamily="66" charset="0"/>
              </a:rPr>
              <a:t>Bend your legs and pat your knees!</a:t>
            </a:r>
          </a:p>
        </p:txBody>
      </p:sp>
    </p:spTree>
    <p:extLst>
      <p:ext uri="{BB962C8B-B14F-4D97-AF65-F5344CB8AC3E}">
        <p14:creationId xmlns:p14="http://schemas.microsoft.com/office/powerpoint/2010/main" val="981095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E2CE095-117B-F238-D659-4B7C573B61E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396048" y="1323818"/>
            <a:ext cx="4574088" cy="43897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BB4763-C130-2331-2379-2931C7CB3ACF}"/>
              </a:ext>
            </a:extLst>
          </p:cNvPr>
          <p:cNvSpPr txBox="1"/>
          <p:nvPr/>
        </p:nvSpPr>
        <p:spPr>
          <a:xfrm>
            <a:off x="1963872" y="2796957"/>
            <a:ext cx="3966915" cy="129266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600" dirty="0">
                <a:latin typeface="Comic Sans MS" panose="030F0902030302020204" pitchFamily="66" charset="0"/>
              </a:rPr>
              <a:t>Stretch out your arms and swing your body from side to side!</a:t>
            </a: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A91FB614-83B4-BDE7-25AD-3288A9EF8072}"/>
              </a:ext>
            </a:extLst>
          </p:cNvPr>
          <p:cNvSpPr/>
          <p:nvPr/>
        </p:nvSpPr>
        <p:spPr>
          <a:xfrm>
            <a:off x="1498611" y="2699036"/>
            <a:ext cx="4897437" cy="1468581"/>
          </a:xfrm>
          <a:custGeom>
            <a:avLst/>
            <a:gdLst>
              <a:gd name="connsiteX0" fmla="*/ 244768 w 4897437"/>
              <a:gd name="connsiteY0" fmla="*/ 0 h 1468581"/>
              <a:gd name="connsiteX1" fmla="*/ 781338 w 4897437"/>
              <a:gd name="connsiteY1" fmla="*/ 0 h 1468581"/>
              <a:gd name="connsiteX2" fmla="*/ 4234455 w 4897437"/>
              <a:gd name="connsiteY2" fmla="*/ 0 h 1468581"/>
              <a:gd name="connsiteX3" fmla="*/ 4652669 w 4897437"/>
              <a:gd name="connsiteY3" fmla="*/ 0 h 1468581"/>
              <a:gd name="connsiteX4" fmla="*/ 4897437 w 4897437"/>
              <a:gd name="connsiteY4" fmla="*/ 244768 h 1468581"/>
              <a:gd name="connsiteX5" fmla="*/ 4897437 w 4897437"/>
              <a:gd name="connsiteY5" fmla="*/ 1223813 h 1468581"/>
              <a:gd name="connsiteX6" fmla="*/ 4652669 w 4897437"/>
              <a:gd name="connsiteY6" fmla="*/ 1468581 h 1468581"/>
              <a:gd name="connsiteX7" fmla="*/ 4234455 w 4897437"/>
              <a:gd name="connsiteY7" fmla="*/ 1468581 h 1468581"/>
              <a:gd name="connsiteX8" fmla="*/ 781338 w 4897437"/>
              <a:gd name="connsiteY8" fmla="*/ 1468581 h 1468581"/>
              <a:gd name="connsiteX9" fmla="*/ 244768 w 4897437"/>
              <a:gd name="connsiteY9" fmla="*/ 1468581 h 1468581"/>
              <a:gd name="connsiteX10" fmla="*/ 0 w 4897437"/>
              <a:gd name="connsiteY10" fmla="*/ 1223813 h 1468581"/>
              <a:gd name="connsiteX11" fmla="*/ 0 w 4897437"/>
              <a:gd name="connsiteY11" fmla="*/ 244768 h 1468581"/>
              <a:gd name="connsiteX12" fmla="*/ 244768 w 4897437"/>
              <a:gd name="connsiteY12" fmla="*/ 0 h 146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97437" h="1468581">
                <a:moveTo>
                  <a:pt x="244768" y="0"/>
                </a:moveTo>
                <a:lnTo>
                  <a:pt x="781338" y="0"/>
                </a:lnTo>
                <a:lnTo>
                  <a:pt x="4234455" y="0"/>
                </a:lnTo>
                <a:lnTo>
                  <a:pt x="4652669" y="0"/>
                </a:lnTo>
                <a:cubicBezTo>
                  <a:pt x="4787851" y="0"/>
                  <a:pt x="4897437" y="109586"/>
                  <a:pt x="4897437" y="244768"/>
                </a:cubicBezTo>
                <a:lnTo>
                  <a:pt x="4897437" y="1223813"/>
                </a:lnTo>
                <a:cubicBezTo>
                  <a:pt x="4897437" y="1358995"/>
                  <a:pt x="4787851" y="1468581"/>
                  <a:pt x="4652669" y="1468581"/>
                </a:cubicBezTo>
                <a:lnTo>
                  <a:pt x="4234455" y="1468581"/>
                </a:lnTo>
                <a:lnTo>
                  <a:pt x="781338" y="1468581"/>
                </a:lnTo>
                <a:lnTo>
                  <a:pt x="244768" y="1468581"/>
                </a:lnTo>
                <a:cubicBezTo>
                  <a:pt x="109586" y="1468581"/>
                  <a:pt x="0" y="1358995"/>
                  <a:pt x="0" y="1223813"/>
                </a:cubicBezTo>
                <a:lnTo>
                  <a:pt x="0" y="244768"/>
                </a:lnTo>
                <a:cubicBezTo>
                  <a:pt x="0" y="109586"/>
                  <a:pt x="109586" y="0"/>
                  <a:pt x="244768" y="0"/>
                </a:cubicBezTo>
                <a:close/>
              </a:path>
            </a:pathLst>
          </a:custGeom>
          <a:noFill/>
          <a:ln w="76200">
            <a:solidFill>
              <a:srgbClr val="FCD8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EB8B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370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7C2272F-0663-5AA8-8825-CE0ED61266D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716983" y="1031759"/>
            <a:ext cx="1935338" cy="4748329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EC9EF482-6F57-83E9-07CE-18CA4ECDFCEB}"/>
              </a:ext>
            </a:extLst>
          </p:cNvPr>
          <p:cNvSpPr/>
          <p:nvPr/>
        </p:nvSpPr>
        <p:spPr>
          <a:xfrm>
            <a:off x="1506532" y="2699036"/>
            <a:ext cx="4897437" cy="146858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EB8B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B8BB9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6529A9-42B8-2B18-BC8C-880E3D1721DB}"/>
              </a:ext>
            </a:extLst>
          </p:cNvPr>
          <p:cNvSpPr txBox="1"/>
          <p:nvPr/>
        </p:nvSpPr>
        <p:spPr>
          <a:xfrm>
            <a:off x="1756512" y="3156328"/>
            <a:ext cx="4397476" cy="553998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3000" dirty="0">
                <a:latin typeface="Comic Sans MS" panose="030F0902030302020204" pitchFamily="66" charset="0"/>
              </a:rPr>
              <a:t>March on the spot!</a:t>
            </a:r>
          </a:p>
        </p:txBody>
      </p:sp>
    </p:spTree>
    <p:extLst>
      <p:ext uri="{BB962C8B-B14F-4D97-AF65-F5344CB8AC3E}">
        <p14:creationId xmlns:p14="http://schemas.microsoft.com/office/powerpoint/2010/main" val="3493531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194BFA7-6980-8FC5-DF4C-30925294ABC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959353" y="831368"/>
            <a:ext cx="3385431" cy="5161739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D210179-B0DB-BA2A-CE61-148D1086B828}"/>
              </a:ext>
            </a:extLst>
          </p:cNvPr>
          <p:cNvSpPr/>
          <p:nvPr/>
        </p:nvSpPr>
        <p:spPr>
          <a:xfrm>
            <a:off x="1506532" y="2699036"/>
            <a:ext cx="4897437" cy="146858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6F3A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0CDE65-6F95-BCD8-910E-6240A1C4E5DD}"/>
              </a:ext>
            </a:extLst>
          </p:cNvPr>
          <p:cNvSpPr txBox="1"/>
          <p:nvPr/>
        </p:nvSpPr>
        <p:spPr>
          <a:xfrm>
            <a:off x="1804351" y="3156328"/>
            <a:ext cx="4397476" cy="553998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3000" dirty="0">
                <a:latin typeface="Comic Sans MS" panose="030F0902030302020204" pitchFamily="66" charset="0"/>
              </a:rPr>
              <a:t>Do a star jump!</a:t>
            </a:r>
          </a:p>
        </p:txBody>
      </p:sp>
    </p:spTree>
    <p:extLst>
      <p:ext uri="{BB962C8B-B14F-4D97-AF65-F5344CB8AC3E}">
        <p14:creationId xmlns:p14="http://schemas.microsoft.com/office/powerpoint/2010/main" val="3689776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picture containing text, sign, outdoor, outdoor object&#10;&#10;Description automatically generated">
            <a:extLst>
              <a:ext uri="{FF2B5EF4-FFF2-40B4-BE49-F238E27FC236}">
                <a16:creationId xmlns:a16="http://schemas.microsoft.com/office/drawing/2014/main" id="{E6F92E46-A5A0-9BC6-6AC7-F5D296C2FB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10525493" y="1180810"/>
            <a:ext cx="777245" cy="762851"/>
          </a:xfrm>
          <a:prstGeom prst="rect">
            <a:avLst/>
          </a:prstGeom>
        </p:spPr>
      </p:pic>
      <p:pic>
        <p:nvPicPr>
          <p:cNvPr id="33" name="Picture 32" descr="Shape, arrow&#10;&#10;Description automatically generated">
            <a:extLst>
              <a:ext uri="{FF2B5EF4-FFF2-40B4-BE49-F238E27FC236}">
                <a16:creationId xmlns:a16="http://schemas.microsoft.com/office/drawing/2014/main" id="{E219AC7E-E38C-183B-521E-70131DA8D3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72" y="5420974"/>
            <a:ext cx="878992" cy="878992"/>
          </a:xfrm>
          <a:prstGeom prst="rect">
            <a:avLst/>
          </a:prstGeom>
        </p:spPr>
      </p:pic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0CA2ED4B-478D-6DDA-970C-CBE3920224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819453"/>
              </p:ext>
            </p:extLst>
          </p:nvPr>
        </p:nvGraphicFramePr>
        <p:xfrm>
          <a:off x="1303253" y="1634835"/>
          <a:ext cx="9586424" cy="4225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8303">
                  <a:extLst>
                    <a:ext uri="{9D8B030D-6E8A-4147-A177-3AD203B41FA5}">
                      <a16:colId xmlns:a16="http://schemas.microsoft.com/office/drawing/2014/main" val="534508000"/>
                    </a:ext>
                  </a:extLst>
                </a:gridCol>
                <a:gridCol w="1198303">
                  <a:extLst>
                    <a:ext uri="{9D8B030D-6E8A-4147-A177-3AD203B41FA5}">
                      <a16:colId xmlns:a16="http://schemas.microsoft.com/office/drawing/2014/main" val="930759734"/>
                    </a:ext>
                  </a:extLst>
                </a:gridCol>
                <a:gridCol w="1198303">
                  <a:extLst>
                    <a:ext uri="{9D8B030D-6E8A-4147-A177-3AD203B41FA5}">
                      <a16:colId xmlns:a16="http://schemas.microsoft.com/office/drawing/2014/main" val="1321221239"/>
                    </a:ext>
                  </a:extLst>
                </a:gridCol>
                <a:gridCol w="1198303">
                  <a:extLst>
                    <a:ext uri="{9D8B030D-6E8A-4147-A177-3AD203B41FA5}">
                      <a16:colId xmlns:a16="http://schemas.microsoft.com/office/drawing/2014/main" val="127587592"/>
                    </a:ext>
                  </a:extLst>
                </a:gridCol>
                <a:gridCol w="1198303">
                  <a:extLst>
                    <a:ext uri="{9D8B030D-6E8A-4147-A177-3AD203B41FA5}">
                      <a16:colId xmlns:a16="http://schemas.microsoft.com/office/drawing/2014/main" val="4101405712"/>
                    </a:ext>
                  </a:extLst>
                </a:gridCol>
                <a:gridCol w="1198303">
                  <a:extLst>
                    <a:ext uri="{9D8B030D-6E8A-4147-A177-3AD203B41FA5}">
                      <a16:colId xmlns:a16="http://schemas.microsoft.com/office/drawing/2014/main" val="2155269098"/>
                    </a:ext>
                  </a:extLst>
                </a:gridCol>
                <a:gridCol w="1198303">
                  <a:extLst>
                    <a:ext uri="{9D8B030D-6E8A-4147-A177-3AD203B41FA5}">
                      <a16:colId xmlns:a16="http://schemas.microsoft.com/office/drawing/2014/main" val="3706940834"/>
                    </a:ext>
                  </a:extLst>
                </a:gridCol>
                <a:gridCol w="1198303">
                  <a:extLst>
                    <a:ext uri="{9D8B030D-6E8A-4147-A177-3AD203B41FA5}">
                      <a16:colId xmlns:a16="http://schemas.microsoft.com/office/drawing/2014/main" val="4150477992"/>
                    </a:ext>
                  </a:extLst>
                </a:gridCol>
              </a:tblGrid>
              <a:tr h="395455">
                <a:tc>
                  <a:txBody>
                    <a:bodyPr/>
                    <a:lstStyle/>
                    <a:p>
                      <a:pPr algn="ctr"/>
                      <a:endParaRPr lang="en-US" sz="1300">
                        <a:solidFill>
                          <a:schemeClr val="tx1"/>
                        </a:solidFill>
                        <a:latin typeface="Comic Sans MS" panose="030F0902030302020204" pitchFamily="66" charset="0"/>
                      </a:endParaRPr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</a:rPr>
                        <a:t>Monday</a:t>
                      </a:r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</a:rPr>
                        <a:t>Tuesday</a:t>
                      </a:r>
                      <a:endParaRPr lang="en-US" sz="1300" dirty="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</a:rPr>
                        <a:t>Wednesday</a:t>
                      </a:r>
                      <a:endParaRPr lang="en-US" sz="1300" dirty="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</a:rPr>
                        <a:t>Thursday</a:t>
                      </a:r>
                      <a:endParaRPr lang="en-US" sz="1300" dirty="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</a:rPr>
                        <a:t>Friday</a:t>
                      </a:r>
                      <a:endParaRPr lang="en-US" sz="1300" dirty="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</a:rPr>
                        <a:t>Saturday</a:t>
                      </a:r>
                      <a:endParaRPr lang="en-US" sz="1300" dirty="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/>
                          </a:solidFill>
                          <a:latin typeface="Comic Sans MS" panose="030F0902030302020204" pitchFamily="66" charset="0"/>
                        </a:rPr>
                        <a:t>Sunday</a:t>
                      </a:r>
                      <a:endParaRPr lang="en-US" sz="1300" dirty="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9026922"/>
                  </a:ext>
                </a:extLst>
              </a:tr>
              <a:tr h="766036"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5139689"/>
                  </a:ext>
                </a:extLst>
              </a:tr>
              <a:tr h="766036"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355043"/>
                  </a:ext>
                </a:extLst>
              </a:tr>
              <a:tr h="766036"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8273206"/>
                  </a:ext>
                </a:extLst>
              </a:tr>
              <a:tr h="766036"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66022"/>
                  </a:ext>
                </a:extLst>
              </a:tr>
              <a:tr h="766036"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L="110642" marR="110642" marT="80995" marB="809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586943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B2839211-5773-E6B9-9E07-40E72455BF1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479049" y="3623153"/>
            <a:ext cx="698959" cy="670795"/>
          </a:xfrm>
          <a:prstGeom prst="rect">
            <a:avLst/>
          </a:prstGeom>
        </p:spPr>
      </p:pic>
      <p:pic>
        <p:nvPicPr>
          <p:cNvPr id="30" name="Picture 29" descr="Shape, arrow&#10;&#10;Description automatically generated">
            <a:extLst>
              <a:ext uri="{FF2B5EF4-FFF2-40B4-BE49-F238E27FC236}">
                <a16:creationId xmlns:a16="http://schemas.microsoft.com/office/drawing/2014/main" id="{75601C59-D05B-158C-B47B-01CDBE309F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>
            <a:off x="10625327" y="5610102"/>
            <a:ext cx="626331" cy="618691"/>
          </a:xfrm>
          <a:prstGeom prst="rect">
            <a:avLst/>
          </a:prstGeom>
        </p:spPr>
      </p:pic>
      <p:pic>
        <p:nvPicPr>
          <p:cNvPr id="27" name="Picture 26" descr="A picture containing text, sign, outdoor, outdoor object&#10;&#10;Description automatically generated">
            <a:extLst>
              <a:ext uri="{FF2B5EF4-FFF2-40B4-BE49-F238E27FC236}">
                <a16:creationId xmlns:a16="http://schemas.microsoft.com/office/drawing/2014/main" id="{6B8C7E55-D7C7-7277-3071-3AA61B982B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flipV="1">
            <a:off x="851183" y="1643692"/>
            <a:ext cx="637481" cy="642069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DD7F73E-5E5B-ED98-5944-6753777015F5}"/>
              </a:ext>
            </a:extLst>
          </p:cNvPr>
          <p:cNvSpPr txBox="1"/>
          <p:nvPr/>
        </p:nvSpPr>
        <p:spPr>
          <a:xfrm>
            <a:off x="2377133" y="739419"/>
            <a:ext cx="7451596" cy="6020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GB" sz="3000" b="1" i="0" dirty="0">
                <a:solidFill>
                  <a:srgbClr val="2D9FE3"/>
                </a:solidFill>
                <a:effectLst/>
                <a:latin typeface="Comic Sans MS" panose="030F0902030302020204" pitchFamily="66" charset="0"/>
              </a:rPr>
              <a:t>Don’t forget to fill out your chart!</a:t>
            </a:r>
            <a:endParaRPr lang="en-US" sz="3000" dirty="0">
              <a:solidFill>
                <a:srgbClr val="2D9FE3"/>
              </a:solidFill>
              <a:latin typeface="Comic Sans MS" panose="030F0902030302020204" pitchFamily="66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B992C91-7CF2-59E2-B6DE-C7BBADD097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07522" y="2074764"/>
            <a:ext cx="551810" cy="692272"/>
          </a:xfrm>
          <a:prstGeom prst="rect">
            <a:avLst/>
          </a:prstGeom>
        </p:spPr>
      </p:pic>
      <p:pic>
        <p:nvPicPr>
          <p:cNvPr id="15" name="Picture 14" descr="A picture containing icon&#10;&#10;Description automatically generated">
            <a:extLst>
              <a:ext uri="{FF2B5EF4-FFF2-40B4-BE49-F238E27FC236}">
                <a16:creationId xmlns:a16="http://schemas.microsoft.com/office/drawing/2014/main" id="{692571D3-AE5A-C873-C4D6-506F1FEA77C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07851" y="2944570"/>
            <a:ext cx="351152" cy="5484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0676B2F-A974-D91A-1EBA-ED47A2C27C6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35645" y="5130380"/>
            <a:ext cx="495565" cy="696224"/>
          </a:xfrm>
          <a:prstGeom prst="rect">
            <a:avLst/>
          </a:prstGeom>
        </p:spPr>
      </p:pic>
      <p:pic>
        <p:nvPicPr>
          <p:cNvPr id="22" name="Picture 21" descr="A picture containing text, sign, outdoor object, envelope&#10;&#10;Description automatically generated">
            <a:extLst>
              <a:ext uri="{FF2B5EF4-FFF2-40B4-BE49-F238E27FC236}">
                <a16:creationId xmlns:a16="http://schemas.microsoft.com/office/drawing/2014/main" id="{53C2DBD8-208B-413D-94A2-D544686E97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 flipV="1">
            <a:off x="9977531" y="621359"/>
            <a:ext cx="479466" cy="475295"/>
          </a:xfrm>
          <a:prstGeom prst="rect">
            <a:avLst/>
          </a:prstGeom>
        </p:spPr>
      </p:pic>
      <p:pic>
        <p:nvPicPr>
          <p:cNvPr id="23" name="Picture 22" descr="Shape, arrow&#10;&#10;Description automatically generated">
            <a:extLst>
              <a:ext uri="{FF2B5EF4-FFF2-40B4-BE49-F238E27FC236}">
                <a16:creationId xmlns:a16="http://schemas.microsoft.com/office/drawing/2014/main" id="{B70537B1-190E-F8F1-AA8A-54B5E7D1EC5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 flipV="1">
            <a:off x="1699281" y="883674"/>
            <a:ext cx="412757" cy="412757"/>
          </a:xfrm>
          <a:prstGeom prst="rect">
            <a:avLst/>
          </a:prstGeom>
        </p:spPr>
      </p:pic>
      <p:pic>
        <p:nvPicPr>
          <p:cNvPr id="25" name="Picture 24" descr="A picture containing outdoor object&#10;&#10;Description automatically generated">
            <a:extLst>
              <a:ext uri="{FF2B5EF4-FFF2-40B4-BE49-F238E27FC236}">
                <a16:creationId xmlns:a16="http://schemas.microsoft.com/office/drawing/2014/main" id="{7A5E4E97-D544-EA79-CA61-9C2F29512B5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370978" flipH="1" flipV="1">
            <a:off x="703197" y="551251"/>
            <a:ext cx="697733" cy="715177"/>
          </a:xfrm>
          <a:prstGeom prst="rect">
            <a:avLst/>
          </a:prstGeom>
        </p:spPr>
      </p:pic>
      <p:pic>
        <p:nvPicPr>
          <p:cNvPr id="26" name="Picture 25" descr="Shape, arrow&#10;&#10;Description automatically generated">
            <a:extLst>
              <a:ext uri="{FF2B5EF4-FFF2-40B4-BE49-F238E27FC236}">
                <a16:creationId xmlns:a16="http://schemas.microsoft.com/office/drawing/2014/main" id="{98C1F585-CDA8-EFCE-F53B-DDBB5CB974F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flipH="1" flipV="1">
            <a:off x="10990605" y="689855"/>
            <a:ext cx="341435" cy="338304"/>
          </a:xfrm>
          <a:prstGeom prst="rect">
            <a:avLst/>
          </a:prstGeom>
        </p:spPr>
      </p:pic>
      <p:pic>
        <p:nvPicPr>
          <p:cNvPr id="31" name="Picture 30" descr="Shape, arrow&#10;&#10;Description automatically generated">
            <a:extLst>
              <a:ext uri="{FF2B5EF4-FFF2-40B4-BE49-F238E27FC236}">
                <a16:creationId xmlns:a16="http://schemas.microsoft.com/office/drawing/2014/main" id="{B6BCD92A-6003-C238-FD18-72F1D6A7B7C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 flipV="1">
            <a:off x="575592" y="2581310"/>
            <a:ext cx="448987" cy="448987"/>
          </a:xfrm>
          <a:prstGeom prst="rect">
            <a:avLst/>
          </a:prstGeom>
        </p:spPr>
      </p:pic>
      <p:pic>
        <p:nvPicPr>
          <p:cNvPr id="35" name="Picture 34" descr="A picture containing shape&#10;&#10;Description automatically generated">
            <a:extLst>
              <a:ext uri="{FF2B5EF4-FFF2-40B4-BE49-F238E27FC236}">
                <a16:creationId xmlns:a16="http://schemas.microsoft.com/office/drawing/2014/main" id="{52819F96-F820-8665-5CF6-AA2297E731D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041684" y="4546289"/>
            <a:ext cx="427182" cy="42718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08880D6-6F44-6FC5-3A6C-FBE05B0920D0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/>
          <a:stretch/>
        </p:blipFill>
        <p:spPr>
          <a:xfrm>
            <a:off x="1707851" y="4347670"/>
            <a:ext cx="295735" cy="72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335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Get Moving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4797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E2AE85D-5382-7FE7-2F89-E82FECFEF3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pic>
        <p:nvPicPr>
          <p:cNvPr id="2" name="exercise 1">
            <a:extLst>
              <a:ext uri="{FF2B5EF4-FFF2-40B4-BE49-F238E27FC236}">
                <a16:creationId xmlns:a16="http://schemas.microsoft.com/office/drawing/2014/main" id="{2937BC77-D72E-56CC-8956-814F52FE5C5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681" r="3681"/>
          <a:stretch/>
        </p:blipFill>
        <p:spPr>
          <a:xfrm>
            <a:off x="5178594" y="1539678"/>
            <a:ext cx="1707222" cy="363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19353</TotalTime>
  <Words>97</Words>
  <Application>Microsoft Macintosh PowerPoint</Application>
  <PresentationFormat>Widescreen</PresentationFormat>
  <Paragraphs>25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917</cp:revision>
  <dcterms:created xsi:type="dcterms:W3CDTF">2021-01-11T17:47:06Z</dcterms:created>
  <dcterms:modified xsi:type="dcterms:W3CDTF">2022-09-05T10:34:54Z</dcterms:modified>
</cp:coreProperties>
</file>