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9" r:id="rId2"/>
    <p:sldId id="321" r:id="rId3"/>
    <p:sldId id="332" r:id="rId4"/>
    <p:sldId id="333" r:id="rId5"/>
    <p:sldId id="334" r:id="rId6"/>
    <p:sldId id="335" r:id="rId7"/>
    <p:sldId id="336" r:id="rId8"/>
    <p:sldId id="342" r:id="rId9"/>
    <p:sldId id="337" r:id="rId10"/>
    <p:sldId id="338" r:id="rId11"/>
    <p:sldId id="339" r:id="rId12"/>
    <p:sldId id="340" r:id="rId13"/>
    <p:sldId id="28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32"/>
            <p14:sldId id="333"/>
            <p14:sldId id="334"/>
            <p14:sldId id="335"/>
            <p14:sldId id="336"/>
            <p14:sldId id="342"/>
            <p14:sldId id="337"/>
            <p14:sldId id="338"/>
            <p14:sldId id="339"/>
            <p14:sldId id="34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4" orient="horz" pos="640" userDrawn="1">
          <p15:clr>
            <a:srgbClr val="A4A3A4"/>
          </p15:clr>
        </p15:guide>
        <p15:guide id="17" orient="horz" pos="3181" userDrawn="1">
          <p15:clr>
            <a:srgbClr val="A4A3A4"/>
          </p15:clr>
        </p15:guide>
        <p15:guide id="24" orient="horz" pos="3543" userDrawn="1">
          <p15:clr>
            <a:srgbClr val="A4A3A4"/>
          </p15:clr>
        </p15:guide>
        <p15:guide id="25" pos="3840" userDrawn="1">
          <p15:clr>
            <a:srgbClr val="A4A3A4"/>
          </p15:clr>
        </p15:guide>
        <p15:guide id="26" orient="horz" pos="37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27"/>
    <a:srgbClr val="A065E8"/>
    <a:srgbClr val="7723F7"/>
    <a:srgbClr val="F8AD0C"/>
    <a:srgbClr val="F7C915"/>
    <a:srgbClr val="2CB76A"/>
    <a:srgbClr val="36CCC5"/>
    <a:srgbClr val="7AB341"/>
    <a:srgbClr val="3DDFF9"/>
    <a:srgbClr val="2B9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6" autoAdjust="0"/>
    <p:restoredTop sz="93918"/>
  </p:normalViewPr>
  <p:slideViewPr>
    <p:cSldViewPr snapToGrid="0" snapToObjects="1">
      <p:cViewPr varScale="1">
        <p:scale>
          <a:sx n="89" d="100"/>
          <a:sy n="89" d="100"/>
        </p:scale>
        <p:origin x="912" y="176"/>
      </p:cViewPr>
      <p:guideLst>
        <p:guide orient="horz" pos="640"/>
        <p:guide orient="horz" pos="3181"/>
        <p:guide orient="horz" pos="3543"/>
        <p:guide pos="3840"/>
        <p:guide orient="horz" pos="3793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9/6/22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043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80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38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532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388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536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811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168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124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04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8235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823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9/6/22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3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33.jpeg"/><Relationship Id="rId4" Type="http://schemas.openxmlformats.org/officeDocument/2006/relationships/image" Target="../media/image3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E7AEA6AE-92B8-565C-D9AA-D01D8ECC8A03}"/>
              </a:ext>
            </a:extLst>
          </p:cNvPr>
          <p:cNvSpPr txBox="1">
            <a:spLocks/>
          </p:cNvSpPr>
          <p:nvPr/>
        </p:nvSpPr>
        <p:spPr>
          <a:xfrm>
            <a:off x="-4873" y="438927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Am I Feeling?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0CF85DC-A4F7-1616-0C28-3007E62DD66E}"/>
              </a:ext>
            </a:extLst>
          </p:cNvPr>
          <p:cNvSpPr/>
          <p:nvPr/>
        </p:nvSpPr>
        <p:spPr>
          <a:xfrm>
            <a:off x="0" y="1604049"/>
            <a:ext cx="12192000" cy="3996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icon&#10;&#10;Description automatically generated">
            <a:extLst>
              <a:ext uri="{FF2B5EF4-FFF2-40B4-BE49-F238E27FC236}">
                <a16:creationId xmlns:a16="http://schemas.microsoft.com/office/drawing/2014/main" id="{5E69BA04-43BB-B352-BD06-B0C1F4BB53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8362" y="5895725"/>
            <a:ext cx="761999" cy="761999"/>
          </a:xfrm>
          <a:prstGeom prst="rect">
            <a:avLst/>
          </a:prstGeom>
        </p:spPr>
      </p:pic>
      <p:pic>
        <p:nvPicPr>
          <p:cNvPr id="5" name="Picture 4" descr="A child smiling for the camera&#10;&#10;Description automatically generated with low confidence">
            <a:extLst>
              <a:ext uri="{FF2B5EF4-FFF2-40B4-BE49-F238E27FC236}">
                <a16:creationId xmlns:a16="http://schemas.microsoft.com/office/drawing/2014/main" id="{43831718-7751-8DE2-7473-B92499DADD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26" t="12117" r="18565" b="25834"/>
          <a:stretch/>
        </p:blipFill>
        <p:spPr>
          <a:xfrm rot="21245660">
            <a:off x="427260" y="1328431"/>
            <a:ext cx="1626227" cy="1611887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7" name="Picture 6" descr="A person with her hands on her face&#10;&#10;Description automatically generated with low confidence">
            <a:extLst>
              <a:ext uri="{FF2B5EF4-FFF2-40B4-BE49-F238E27FC236}">
                <a16:creationId xmlns:a16="http://schemas.microsoft.com/office/drawing/2014/main" id="{12578316-B3BD-2E47-47D7-8F653E4AB84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35" t="10980" r="18576" b="26072"/>
          <a:stretch/>
        </p:blipFill>
        <p:spPr>
          <a:xfrm rot="21164021">
            <a:off x="4890436" y="1545238"/>
            <a:ext cx="1490853" cy="1486543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7C91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7615F6B-45E3-C6AC-4F15-90D9575F4EC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16" t="12029" r="17965" b="24051"/>
          <a:stretch/>
        </p:blipFill>
        <p:spPr>
          <a:xfrm rot="371794">
            <a:off x="9945466" y="1233516"/>
            <a:ext cx="1652495" cy="1660458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7AB34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14" name="Picture 13" descr="A person wearing a red hat&#10;&#10;Description automatically generated with medium confidence">
            <a:extLst>
              <a:ext uri="{FF2B5EF4-FFF2-40B4-BE49-F238E27FC236}">
                <a16:creationId xmlns:a16="http://schemas.microsoft.com/office/drawing/2014/main" id="{C8EA03C3-EF93-9535-0ECA-64FB18B68D1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20" t="11533" r="17636" b="25572"/>
          <a:stretch/>
        </p:blipFill>
        <p:spPr>
          <a:xfrm rot="312083">
            <a:off x="471805" y="3672784"/>
            <a:ext cx="1387695" cy="135028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2B9FD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76412BFE-3A2D-20AE-D704-63AC3270DB8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25" t="10427" r="17843" b="26973"/>
          <a:stretch/>
        </p:blipFill>
        <p:spPr>
          <a:xfrm rot="21048108">
            <a:off x="6414381" y="3934416"/>
            <a:ext cx="1491877" cy="1472071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A065E8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3" name="Picture 22" descr="A child with his hands on his face&#10;&#10;Description automatically generated with low confidence">
            <a:extLst>
              <a:ext uri="{FF2B5EF4-FFF2-40B4-BE49-F238E27FC236}">
                <a16:creationId xmlns:a16="http://schemas.microsoft.com/office/drawing/2014/main" id="{BB629977-E0C6-583D-485A-F755DDC90E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83" t="12508" r="17582" b="24720"/>
          <a:stretch/>
        </p:blipFill>
        <p:spPr>
          <a:xfrm rot="21204915">
            <a:off x="2385520" y="3824890"/>
            <a:ext cx="1648128" cy="163065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36CCC5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039BCC-403A-E87E-53C5-B0C3DB6A604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34" t="7677" r="6801" b="12773"/>
          <a:stretch/>
        </p:blipFill>
        <p:spPr>
          <a:xfrm rot="21367958">
            <a:off x="7407220" y="1518044"/>
            <a:ext cx="1669900" cy="1659442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CF206A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7" name="Picture 26" descr="A child with her hands on her face&#10;&#10;Description automatically generated with medium confidence">
            <a:extLst>
              <a:ext uri="{FF2B5EF4-FFF2-40B4-BE49-F238E27FC236}">
                <a16:creationId xmlns:a16="http://schemas.microsoft.com/office/drawing/2014/main" id="{549FFAB8-25CB-77E5-70C7-3E9B0DAF2EC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62" t="11722" r="18573" b="24827"/>
          <a:stretch/>
        </p:blipFill>
        <p:spPr>
          <a:xfrm rot="263237">
            <a:off x="4529555" y="3776868"/>
            <a:ext cx="1339208" cy="1362225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EA4E1A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A1F703C-75C3-575E-687F-D18942A164F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06" t="14821" r="34621" b="26525"/>
          <a:stretch/>
        </p:blipFill>
        <p:spPr>
          <a:xfrm rot="294405">
            <a:off x="8480751" y="3701856"/>
            <a:ext cx="1515417" cy="1467788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772F8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1" name="Picture 30" descr="A close-up of a child crying&#10;&#10;Description automatically generated with medium confidence">
            <a:extLst>
              <a:ext uri="{FF2B5EF4-FFF2-40B4-BE49-F238E27FC236}">
                <a16:creationId xmlns:a16="http://schemas.microsoft.com/office/drawing/2014/main" id="{DF701F8F-611C-40F5-D699-C8F91720A80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99" t="11245" r="18044" b="26104"/>
          <a:stretch/>
        </p:blipFill>
        <p:spPr>
          <a:xfrm rot="388532">
            <a:off x="2694963" y="1523299"/>
            <a:ext cx="1520160" cy="150063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2CB76A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3" name="Picture 32" descr="A close-up of a child smiling&#10;&#10;Description automatically generated with medium confidence">
            <a:extLst>
              <a:ext uri="{FF2B5EF4-FFF2-40B4-BE49-F238E27FC236}">
                <a16:creationId xmlns:a16="http://schemas.microsoft.com/office/drawing/2014/main" id="{CC901047-A9B4-F2A2-1F22-9A02425B363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16" t="10322" r="18133" b="26695"/>
          <a:stretch/>
        </p:blipFill>
        <p:spPr>
          <a:xfrm rot="325457">
            <a:off x="10502692" y="3600683"/>
            <a:ext cx="1357367" cy="1351049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E7257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1" name="Picture 2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AB258D69-70ED-D811-2706-DC48463B1AA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2" name="Picture 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A4DA00-1B01-86A2-9027-F3A9C498B87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5AC7C9C-6FE1-C6F2-F4E3-0D8EE9AC1094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092C02-546C-AA8D-8B97-CA6574E1912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974" y="2102624"/>
            <a:ext cx="566777" cy="5667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195005-C03F-BAAA-8F59-3DD2A013B41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9247">
            <a:off x="8548651" y="5034317"/>
            <a:ext cx="566777" cy="6612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CB7C96-A10F-9CD6-5487-D02B3D5EA51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5375" y="3331310"/>
            <a:ext cx="566777" cy="56677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8D97170-87C2-825C-6B3C-94C8D080AB5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737" y="4847664"/>
            <a:ext cx="566777" cy="57727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BD0FE5-EA76-FBB1-27CE-FC82A6BC09D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28018">
            <a:off x="10441684" y="4831461"/>
            <a:ext cx="566777" cy="56677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462D3F-56C0-A482-125B-9441A01B850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1549" y="2566875"/>
            <a:ext cx="566777" cy="56677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6582D824-B9AD-4F1E-C38B-C1C8F8D95B41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10864">
            <a:off x="2625328" y="2784911"/>
            <a:ext cx="566777" cy="5599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E61B0A-15A2-91E9-CDD9-25ACFD26CCE7}"/>
              </a:ext>
            </a:extLst>
          </p:cNvPr>
          <p:cNvSpPr txBox="1"/>
          <p:nvPr/>
        </p:nvSpPr>
        <p:spPr>
          <a:xfrm>
            <a:off x="9259287" y="5938915"/>
            <a:ext cx="3463248" cy="646331"/>
          </a:xfrm>
          <a:prstGeom prst="rect">
            <a:avLst/>
          </a:prstGeom>
          <a:noFill/>
        </p:spPr>
        <p:txBody>
          <a:bodyPr wrap="square" lIns="144000" rtlCol="0" anchor="ctr" anchorCtr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Comic Sans MS" panose="030F0702030302020204" pitchFamily="66" charset="0"/>
              </a:rPr>
              <a:t>Personal, Social and</a:t>
            </a:r>
          </a:p>
          <a:p>
            <a:r>
              <a:rPr lang="en-GB" dirty="0">
                <a:solidFill>
                  <a:schemeClr val="bg1"/>
                </a:solidFill>
                <a:latin typeface="Comic Sans MS" panose="030F0702030302020204" pitchFamily="66" charset="0"/>
              </a:rPr>
              <a:t>Emotional Development</a:t>
            </a: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284229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Shy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90" r="6215"/>
          <a:stretch/>
        </p:blipFill>
        <p:spPr>
          <a:xfrm>
            <a:off x="2989164" y="1685555"/>
            <a:ext cx="2494184" cy="2313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211" t="5143" b="11435"/>
          <a:stretch/>
        </p:blipFill>
        <p:spPr>
          <a:xfrm rot="700140">
            <a:off x="6551976" y="1708733"/>
            <a:ext cx="2494183" cy="2313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4336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we make them feel better?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A4159B-DC24-0EC1-2D8C-69D593EF8CB3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B5AAC5-BFD1-1357-3749-4A4C83E5B010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386136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0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322538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Calm and relaxed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8" r="3708"/>
          <a:stretch/>
        </p:blipFill>
        <p:spPr>
          <a:xfrm>
            <a:off x="1940215" y="1542690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51" t="8653" r="22959" b="15143"/>
          <a:stretch/>
        </p:blipFill>
        <p:spPr>
          <a:xfrm rot="559909">
            <a:off x="5015045" y="1559623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223" r="8574" b="55569"/>
          <a:stretch/>
        </p:blipFill>
        <p:spPr>
          <a:xfrm>
            <a:off x="8089874" y="1559623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4339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else makes us feel calm and relaxed?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4B181E-0840-ED30-040C-F69F2666D325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487336-A225-AAD0-F2BE-1153371B308B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50399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0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304106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Tired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10" b="7310"/>
          <a:stretch/>
        </p:blipFill>
        <p:spPr>
          <a:xfrm rot="617305">
            <a:off x="3083611" y="1480569"/>
            <a:ext cx="2535859" cy="2352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74" b="10474"/>
          <a:stretch/>
        </p:blipFill>
        <p:spPr>
          <a:xfrm rot="232006">
            <a:off x="6479017" y="1498744"/>
            <a:ext cx="2535858" cy="2352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2702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Should they go to bed earlier?!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92E155B-E757-1193-0CB2-B1EF07125818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857F97-32C7-CBED-4C23-D1A09D4EAC3A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22529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0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What Am I Feeling?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896" b="10874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E2AE85D-5382-7FE7-2F89-E82FECFEF3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504266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Happy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710" t="28146" r="26519" b="43868"/>
          <a:stretch/>
        </p:blipFill>
        <p:spPr>
          <a:xfrm>
            <a:off x="1940215" y="1610417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122" b="7122"/>
          <a:stretch/>
        </p:blipFill>
        <p:spPr>
          <a:xfrm rot="471213">
            <a:off x="5015045" y="1610417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48" t="1554" r="14207" b="16779"/>
          <a:stretch/>
        </p:blipFill>
        <p:spPr>
          <a:xfrm>
            <a:off x="8089874" y="1610417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0BB1866-8F89-677B-0333-A18EE62AACF8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</a:t>
            </a:r>
            <a:r>
              <a:rPr lang="en-GB" sz="2200" dirty="0">
                <a:solidFill>
                  <a:srgbClr val="272727"/>
                </a:solidFill>
                <a:latin typeface="Comic Sans MS" panose="030F0702030302020204" pitchFamily="66" charset="0"/>
              </a:rPr>
              <a:t>e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se children feeling?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21AE09-CBC1-353B-4104-6243F4B8AD27}"/>
              </a:ext>
            </a:extLst>
          </p:cNvPr>
          <p:cNvSpPr txBox="1"/>
          <p:nvPr/>
        </p:nvSpPr>
        <p:spPr>
          <a:xfrm>
            <a:off x="3391382" y="5672132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4" b="574"/>
          <a:stretch/>
        </p:blipFill>
        <p:spPr>
          <a:xfrm rot="576221">
            <a:off x="1940215" y="1624706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14" r="4914"/>
          <a:stretch/>
        </p:blipFill>
        <p:spPr>
          <a:xfrm>
            <a:off x="5015045" y="1553266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8" b="868"/>
          <a:stretch/>
        </p:blipFill>
        <p:spPr>
          <a:xfrm rot="576221">
            <a:off x="8089874" y="1553266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73F191C-1B7E-A95D-8B3C-E4B32BBA9F69}"/>
              </a:ext>
            </a:extLst>
          </p:cNvPr>
          <p:cNvSpPr txBox="1"/>
          <p:nvPr/>
        </p:nvSpPr>
        <p:spPr>
          <a:xfrm>
            <a:off x="440266" y="4504266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Surprised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DCC06BF-3D81-685A-C60F-EBBAFEDFAC2F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3D3057-BB48-F7FE-5551-84279FA4B98E}"/>
              </a:ext>
            </a:extLst>
          </p:cNvPr>
          <p:cNvSpPr txBox="1"/>
          <p:nvPr/>
        </p:nvSpPr>
        <p:spPr>
          <a:xfrm>
            <a:off x="3391382" y="5672132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139327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85DCBC0-7E15-8EF9-770F-6820AA6BAD25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301409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Sad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04" b="2604"/>
          <a:stretch/>
        </p:blipFill>
        <p:spPr>
          <a:xfrm rot="184923">
            <a:off x="1957148" y="151326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" r="256"/>
          <a:stretch/>
        </p:blipFill>
        <p:spPr>
          <a:xfrm rot="488785">
            <a:off x="5015045" y="1511321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708" r="5708"/>
          <a:stretch/>
        </p:blipFill>
        <p:spPr>
          <a:xfrm>
            <a:off x="8089874" y="1528254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3935551" y="5775225"/>
            <a:ext cx="4337831" cy="3653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cheer them up?</a:t>
            </a:r>
          </a:p>
        </p:txBody>
      </p:sp>
    </p:spTree>
    <p:extLst>
      <p:ext uri="{BB962C8B-B14F-4D97-AF65-F5344CB8AC3E}">
        <p14:creationId xmlns:p14="http://schemas.microsoft.com/office/powerpoint/2010/main" val="333412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284342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Scared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936" b="3936"/>
          <a:stretch/>
        </p:blipFill>
        <p:spPr>
          <a:xfrm rot="454704">
            <a:off x="1940215" y="1542690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33" r="5433"/>
          <a:stretch/>
        </p:blipFill>
        <p:spPr>
          <a:xfrm>
            <a:off x="5015045" y="1542690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361" r="7361"/>
          <a:stretch/>
        </p:blipFill>
        <p:spPr>
          <a:xfrm rot="454704">
            <a:off x="8089874" y="1542690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3935551" y="5702952"/>
            <a:ext cx="4337831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we make them feel better?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4B5DD1-13DA-36C3-6604-876066B0FFC4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4DE2A2-5766-4683-9449-546C5D4AC6A2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267491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0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281397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Bored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9" b="2749"/>
          <a:stretch/>
        </p:blipFill>
        <p:spPr>
          <a:xfrm>
            <a:off x="1940215" y="1559623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63" r="15263"/>
          <a:stretch/>
        </p:blipFill>
        <p:spPr>
          <a:xfrm rot="408034">
            <a:off x="5015045" y="1525757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27" b="4027"/>
          <a:stretch/>
        </p:blipFill>
        <p:spPr>
          <a:xfrm>
            <a:off x="8089874" y="1525756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2702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Should we give them something interesting to do?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AD1C7F-2B42-1025-5E28-6ED1EFBD5C8D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9F980A-7D2D-EBF9-8A87-8205A515B625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167109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0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264461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Disgusted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94" r="4694"/>
          <a:stretch/>
        </p:blipFill>
        <p:spPr>
          <a:xfrm rot="541800">
            <a:off x="1940215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056" t="4970" r="17294" b="39218"/>
          <a:stretch/>
        </p:blipFill>
        <p:spPr>
          <a:xfrm>
            <a:off x="5015045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25" b="1825"/>
          <a:stretch/>
        </p:blipFill>
        <p:spPr>
          <a:xfrm rot="541800">
            <a:off x="8089874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2245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Have they seen or smelled something yucky!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1C69F8B-C2E9-512B-3774-AB4EA33835FD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072BE2-C980-F7C4-161E-907AE5D5F5C1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369314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0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3990761"/>
            <a:ext cx="11328400" cy="246395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GB" sz="6000" b="1" dirty="0">
                <a:solidFill>
                  <a:srgbClr val="82358C"/>
                </a:solidFill>
                <a:latin typeface="Comic Sans MS" panose="030F0702030302020204" pitchFamily="66" charset="0"/>
              </a:rPr>
              <a:t>Concentrating</a:t>
            </a:r>
          </a:p>
          <a:p>
            <a:pPr algn="ctr"/>
            <a:r>
              <a:rPr lang="en-GB" sz="6000" b="1" dirty="0">
                <a:solidFill>
                  <a:srgbClr val="82358C"/>
                </a:solidFill>
                <a:latin typeface="Comic Sans MS" panose="030F0702030302020204" pitchFamily="66" charset="0"/>
              </a:rPr>
              <a:t>Thinking hard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77" t="6679" r="22553" b="20231"/>
          <a:stretch/>
        </p:blipFill>
        <p:spPr>
          <a:xfrm rot="541800">
            <a:off x="1940215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158" t="14640" r="31462" b="14640"/>
          <a:stretch/>
        </p:blipFill>
        <p:spPr>
          <a:xfrm>
            <a:off x="5015045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5" r="1995"/>
          <a:stretch/>
        </p:blipFill>
        <p:spPr>
          <a:xfrm rot="541800">
            <a:off x="8089874" y="1474955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C69F8B-C2E9-512B-3774-AB4EA33835FD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</p:spTree>
    <p:extLst>
      <p:ext uri="{BB962C8B-B14F-4D97-AF65-F5344CB8AC3E}">
        <p14:creationId xmlns:p14="http://schemas.microsoft.com/office/powerpoint/2010/main" val="322510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6A0456-5E88-8FA2-C738-46B78BF795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8E82824-6F7B-B36C-5606-F58D477E66EE}"/>
              </a:ext>
            </a:extLst>
          </p:cNvPr>
          <p:cNvSpPr txBox="1"/>
          <p:nvPr/>
        </p:nvSpPr>
        <p:spPr>
          <a:xfrm>
            <a:off x="440266" y="4287175"/>
            <a:ext cx="11328400" cy="863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spcBef>
                <a:spcPts val="1200"/>
              </a:spcBef>
            </a:pPr>
            <a:r>
              <a:rPr lang="en-GB" sz="6500" b="1" dirty="0">
                <a:solidFill>
                  <a:srgbClr val="82358C"/>
                </a:solidFill>
                <a:latin typeface="Comic Sans MS" panose="030F0702030302020204" pitchFamily="66" charset="0"/>
              </a:rPr>
              <a:t>Cross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22A4F5-A750-0F0D-E263-1E7C239CEE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" b="77"/>
          <a:stretch/>
        </p:blipFill>
        <p:spPr>
          <a:xfrm>
            <a:off x="1940215" y="1610422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1D8DD6-7864-82CB-F553-DEE8A5448C5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06" t="1125" r="19153" b="12929"/>
          <a:stretch/>
        </p:blipFill>
        <p:spPr>
          <a:xfrm rot="339851">
            <a:off x="5015045" y="1610422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4FF1E7-6B60-6C2A-8C9A-13E90AF068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933" r="19933"/>
          <a:stretch/>
        </p:blipFill>
        <p:spPr>
          <a:xfrm>
            <a:off x="8089874" y="1610422"/>
            <a:ext cx="2181704" cy="242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8F50D6-F7BE-47EA-C255-B1D6F1308FBF}"/>
              </a:ext>
            </a:extLst>
          </p:cNvPr>
          <p:cNvSpPr txBox="1"/>
          <p:nvPr/>
        </p:nvSpPr>
        <p:spPr>
          <a:xfrm>
            <a:off x="2928957" y="5695647"/>
            <a:ext cx="6351018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can we make things better?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2DCDF0-B45E-2BD1-E7D8-5B256A00FBE9}"/>
              </a:ext>
            </a:extLst>
          </p:cNvPr>
          <p:cNvSpPr txBox="1"/>
          <p:nvPr/>
        </p:nvSpPr>
        <p:spPr>
          <a:xfrm>
            <a:off x="3716060" y="700616"/>
            <a:ext cx="4771614" cy="48624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these children feeling?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B03E01-ED33-55A5-F38D-128BACE94BCC}"/>
              </a:ext>
            </a:extLst>
          </p:cNvPr>
          <p:cNvSpPr txBox="1"/>
          <p:nvPr/>
        </p:nvSpPr>
        <p:spPr>
          <a:xfrm>
            <a:off x="3391382" y="5367336"/>
            <a:ext cx="5439216" cy="32355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ts val="2180"/>
              </a:lnSpc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 you think they are feeling like that?</a:t>
            </a:r>
          </a:p>
        </p:txBody>
      </p:sp>
    </p:spTree>
    <p:extLst>
      <p:ext uri="{BB962C8B-B14F-4D97-AF65-F5344CB8AC3E}">
        <p14:creationId xmlns:p14="http://schemas.microsoft.com/office/powerpoint/2010/main" val="15632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10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Custom 4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16245</TotalTime>
  <Words>478</Words>
  <Application>Microsoft Macintosh PowerPoint</Application>
  <PresentationFormat>Widescreen</PresentationFormat>
  <Paragraphs>70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772</cp:revision>
  <dcterms:created xsi:type="dcterms:W3CDTF">2021-01-11T17:47:06Z</dcterms:created>
  <dcterms:modified xsi:type="dcterms:W3CDTF">2022-09-06T15:47:13Z</dcterms:modified>
</cp:coreProperties>
</file>